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diagrams/colors1.xml" ContentType="application/vnd.openxmlformats-officedocument.drawingml.diagramColors+xml"/>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diagrams/layout1.xml" ContentType="application/vnd.openxmlformats-officedocument.drawingml.diagramLayout+xml"/>
  <Override PartName="/ppt/slides/slide23.xml" ContentType="application/vnd.openxmlformats-officedocument.presentationml.slide+xml"/>
  <Override PartName="/ppt/slides/slide31.xml" ContentType="application/vnd.openxmlformats-officedocument.presentationml.slide+xml"/>
  <Override PartName="/ppt/diagrams/quickStyle1.xml" ContentType="application/vnd.openxmlformats-officedocument.drawingml.diagramStyl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diagrams/drawing1.xml" ContentType="application/vnd.ms-office.drawingml.diagramDrawing+xml"/>
  <Default Extension="wdp" ContentType="image/vnd.ms-photo"/>
  <Override PartName="/ppt/slides/slide8.xml" ContentType="application/vnd.openxmlformats-officedocument.presentationml.slide+xml"/>
  <Override PartName="/ppt/diagrams/data1.xml" ContentType="application/vnd.openxmlformats-officedocument.drawingml.diagramData+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60" r:id="rId1"/>
  </p:sldMasterIdLst>
  <p:sldIdLst>
    <p:sldId id="258" r:id="rId2"/>
    <p:sldId id="257" r:id="rId3"/>
    <p:sldId id="262" r:id="rId4"/>
    <p:sldId id="261" r:id="rId5"/>
    <p:sldId id="263" r:id="rId6"/>
    <p:sldId id="259" r:id="rId7"/>
    <p:sldId id="260" r:id="rId8"/>
    <p:sldId id="264" r:id="rId9"/>
    <p:sldId id="265" r:id="rId10"/>
    <p:sldId id="266" r:id="rId11"/>
    <p:sldId id="267" r:id="rId12"/>
    <p:sldId id="270" r:id="rId13"/>
    <p:sldId id="269" r:id="rId14"/>
    <p:sldId id="292" r:id="rId15"/>
    <p:sldId id="293" r:id="rId16"/>
    <p:sldId id="294" r:id="rId17"/>
    <p:sldId id="295" r:id="rId18"/>
    <p:sldId id="271" r:id="rId19"/>
    <p:sldId id="273" r:id="rId20"/>
    <p:sldId id="274" r:id="rId21"/>
    <p:sldId id="275" r:id="rId22"/>
    <p:sldId id="277" r:id="rId23"/>
    <p:sldId id="301" r:id="rId24"/>
    <p:sldId id="278" r:id="rId25"/>
    <p:sldId id="279" r:id="rId26"/>
    <p:sldId id="280" r:id="rId27"/>
    <p:sldId id="300" r:id="rId28"/>
    <p:sldId id="281" r:id="rId29"/>
    <p:sldId id="297" r:id="rId30"/>
    <p:sldId id="298" r:id="rId31"/>
    <p:sldId id="296" r:id="rId32"/>
    <p:sldId id="286" r:id="rId33"/>
    <p:sldId id="287" r:id="rId34"/>
    <p:sldId id="288" r:id="rId35"/>
    <p:sldId id="289" r:id="rId36"/>
    <p:sldId id="290" r:id="rId37"/>
    <p:sldId id="291" r:id="rId3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p="http://schemas.openxmlformats.org/presentationml/2006/main" xmlns:r="http://schemas.openxmlformats.org/officeDocument/2006/relationships" xmlns:a="http://schemas.openxmlformats.org/drawingml/2006/main" xmlns=""/>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9900"/>
    <a:srgbClr val="1DA1F2"/>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32767"/>
    </p:ext>
    <p:ext uri="{FD5EFAAD-0ECE-453E-9831-46B23BE46B34}">
      <p15:chartTrackingRefBased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14996" autoAdjust="0"/>
    <p:restoredTop sz="94660"/>
  </p:normalViewPr>
  <p:slideViewPr>
    <p:cSldViewPr>
      <p:cViewPr varScale="1">
        <p:scale>
          <a:sx n="134" d="100"/>
          <a:sy n="134" d="100"/>
        </p:scale>
        <p:origin x="-368" y="-168"/>
      </p:cViewPr>
      <p:guideLst>
        <p:guide orient="horz" pos="2160"/>
        <p:guide pos="3840"/>
      </p:guideLst>
    </p:cSldViewPr>
  </p:slideViewPr>
  <p:notesTextViewPr>
    <p:cViewPr>
      <p:scale>
        <a:sx n="1" d="1"/>
        <a:sy n="1" d="1"/>
      </p:scale>
      <p:origin x="0" y="0"/>
    </p:cViewPr>
  </p:notesTextViewPr>
  <p:gridSpacing cx="117043200" cy="117043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8A5367-B085-46E8-8503-E548860DF55A}"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09F877C-3751-4045-ACAD-232F7E427F40}">
      <dgm:prSet phldrT="[Text]" phldr="1"/>
      <dgm:spPr>
        <a:solidFill>
          <a:schemeClr val="bg1"/>
        </a:solidFill>
        <a:ln>
          <a:noFill/>
        </a:ln>
      </dgm:spPr>
      <dgm:t>
        <a:bodyPr/>
        <a:lstStyle/>
        <a:p>
          <a:endParaRPr lang="en-US" dirty="0">
            <a:solidFill>
              <a:schemeClr val="bg1"/>
            </a:solidFill>
          </a:endParaRPr>
        </a:p>
      </dgm:t>
    </dgm:pt>
    <dgm:pt modelId="{427CA9C3-18BD-4CE0-8712-F4EBEC9EB7FB}" type="parTrans" cxnId="{ED92276A-864A-404C-9F32-F3841BE928E7}">
      <dgm:prSet/>
      <dgm:spPr/>
      <dgm:t>
        <a:bodyPr/>
        <a:lstStyle/>
        <a:p>
          <a:endParaRPr lang="en-US"/>
        </a:p>
      </dgm:t>
    </dgm:pt>
    <dgm:pt modelId="{D8D6CAB0-8D41-42DB-9DA1-62C031EBCA06}" type="sibTrans" cxnId="{ED92276A-864A-404C-9F32-F3841BE928E7}">
      <dgm:prSet/>
      <dgm:spPr/>
      <dgm:t>
        <a:bodyPr/>
        <a:lstStyle/>
        <a:p>
          <a:endParaRPr lang="en-US"/>
        </a:p>
      </dgm:t>
    </dgm:pt>
    <dgm:pt modelId="{807D085F-5C71-45B8-B2A7-8F8E113CB78A}">
      <dgm:prSet phldrT="[Text]" phldr="1"/>
      <dgm:spPr>
        <a:solidFill>
          <a:srgbClr val="C00000"/>
        </a:solidFill>
        <a:ln>
          <a:noFill/>
        </a:ln>
      </dgm:spPr>
      <dgm:t>
        <a:bodyPr/>
        <a:lstStyle/>
        <a:p>
          <a:endParaRPr lang="en-US" dirty="0">
            <a:solidFill>
              <a:srgbClr val="C00000"/>
            </a:solidFill>
          </a:endParaRPr>
        </a:p>
      </dgm:t>
    </dgm:pt>
    <dgm:pt modelId="{0C234235-0B45-4895-BDE6-CC9BD206AD16}" type="parTrans" cxnId="{E3F898ED-70F8-4648-AE67-55F574DA886A}">
      <dgm:prSet/>
      <dgm:spPr>
        <a:ln w="57150">
          <a:solidFill>
            <a:schemeClr val="bg1"/>
          </a:solidFill>
          <a:miter lim="800000"/>
        </a:ln>
      </dgm:spPr>
      <dgm:t>
        <a:bodyPr/>
        <a:lstStyle/>
        <a:p>
          <a:endParaRPr lang="en-US"/>
        </a:p>
      </dgm:t>
    </dgm:pt>
    <dgm:pt modelId="{CB62C65F-B048-48C1-8C68-AE2901E2B826}" type="sibTrans" cxnId="{E3F898ED-70F8-4648-AE67-55F574DA886A}">
      <dgm:prSet/>
      <dgm:spPr/>
      <dgm:t>
        <a:bodyPr/>
        <a:lstStyle/>
        <a:p>
          <a:endParaRPr lang="en-US"/>
        </a:p>
      </dgm:t>
    </dgm:pt>
    <dgm:pt modelId="{A9AD2C8C-2F75-4AA8-BDB7-72E49A114137}">
      <dgm:prSet phldrT="[Text]" phldr="1"/>
      <dgm:spPr>
        <a:solidFill>
          <a:srgbClr val="0070C0"/>
        </a:solidFill>
        <a:ln>
          <a:noFill/>
        </a:ln>
      </dgm:spPr>
      <dgm:t>
        <a:bodyPr/>
        <a:lstStyle/>
        <a:p>
          <a:endParaRPr lang="en-US" dirty="0">
            <a:solidFill>
              <a:srgbClr val="0070C0"/>
            </a:solidFill>
          </a:endParaRPr>
        </a:p>
      </dgm:t>
    </dgm:pt>
    <dgm:pt modelId="{F8F885C8-C645-4EF1-BF68-A623F7B91DF2}" type="parTrans" cxnId="{DB197CCD-054F-4DA2-ACDB-4AF1AA08847B}">
      <dgm:prSet/>
      <dgm:spPr>
        <a:ln w="57150">
          <a:solidFill>
            <a:schemeClr val="bg1"/>
          </a:solidFill>
          <a:miter lim="800000"/>
        </a:ln>
      </dgm:spPr>
      <dgm:t>
        <a:bodyPr/>
        <a:lstStyle/>
        <a:p>
          <a:endParaRPr lang="en-US"/>
        </a:p>
      </dgm:t>
    </dgm:pt>
    <dgm:pt modelId="{CB72E98E-4B8D-48B0-ABE3-E63B1F0F46E2}" type="sibTrans" cxnId="{DB197CCD-054F-4DA2-ACDB-4AF1AA08847B}">
      <dgm:prSet/>
      <dgm:spPr/>
      <dgm:t>
        <a:bodyPr/>
        <a:lstStyle/>
        <a:p>
          <a:endParaRPr lang="en-US"/>
        </a:p>
      </dgm:t>
    </dgm:pt>
    <dgm:pt modelId="{B0493239-E55B-4378-A720-5272ABB1E006}">
      <dgm:prSet phldrT="[Text]" phldr="1"/>
      <dgm:spPr>
        <a:solidFill>
          <a:srgbClr val="FFC000"/>
        </a:solidFill>
        <a:ln>
          <a:noFill/>
        </a:ln>
      </dgm:spPr>
      <dgm:t>
        <a:bodyPr/>
        <a:lstStyle/>
        <a:p>
          <a:endParaRPr lang="en-US" dirty="0">
            <a:solidFill>
              <a:srgbClr val="FFC000"/>
            </a:solidFill>
          </a:endParaRPr>
        </a:p>
      </dgm:t>
    </dgm:pt>
    <dgm:pt modelId="{82354320-91F6-41EA-8F12-2E844A1A8808}" type="parTrans" cxnId="{7E27E1A3-6D98-46EE-A9A4-0F69670C9B41}">
      <dgm:prSet/>
      <dgm:spPr>
        <a:ln w="57150">
          <a:solidFill>
            <a:schemeClr val="bg1"/>
          </a:solidFill>
        </a:ln>
      </dgm:spPr>
      <dgm:t>
        <a:bodyPr/>
        <a:lstStyle/>
        <a:p>
          <a:endParaRPr lang="en-US"/>
        </a:p>
      </dgm:t>
    </dgm:pt>
    <dgm:pt modelId="{0EFCFBB1-14DE-43CF-9EAA-7324F12049AD}" type="sibTrans" cxnId="{7E27E1A3-6D98-46EE-A9A4-0F69670C9B41}">
      <dgm:prSet/>
      <dgm:spPr/>
      <dgm:t>
        <a:bodyPr/>
        <a:lstStyle/>
        <a:p>
          <a:endParaRPr lang="en-US"/>
        </a:p>
      </dgm:t>
    </dgm:pt>
    <dgm:pt modelId="{5D956F11-444F-42F7-948C-4EF7F868F246}">
      <dgm:prSet/>
      <dgm:spPr>
        <a:solidFill>
          <a:srgbClr val="00B050"/>
        </a:solidFill>
        <a:ln>
          <a:noFill/>
        </a:ln>
      </dgm:spPr>
      <dgm:t>
        <a:bodyPr/>
        <a:lstStyle/>
        <a:p>
          <a:endParaRPr lang="en-US">
            <a:solidFill>
              <a:srgbClr val="00B050"/>
            </a:solidFill>
          </a:endParaRPr>
        </a:p>
      </dgm:t>
    </dgm:pt>
    <dgm:pt modelId="{CF80F27A-A7FA-462D-BEA9-E15ED417F9A8}" type="parTrans" cxnId="{2AAE3E57-284F-4D38-BE9D-887E611CB308}">
      <dgm:prSet/>
      <dgm:spPr>
        <a:ln w="57150">
          <a:solidFill>
            <a:schemeClr val="bg1"/>
          </a:solidFill>
          <a:miter lim="800000"/>
        </a:ln>
      </dgm:spPr>
      <dgm:t>
        <a:bodyPr/>
        <a:lstStyle/>
        <a:p>
          <a:endParaRPr lang="en-US"/>
        </a:p>
      </dgm:t>
    </dgm:pt>
    <dgm:pt modelId="{4BF6FBF7-5F36-4B7C-83BF-0722D1FC56A8}" type="sibTrans" cxnId="{2AAE3E57-284F-4D38-BE9D-887E611CB308}">
      <dgm:prSet/>
      <dgm:spPr/>
      <dgm:t>
        <a:bodyPr/>
        <a:lstStyle/>
        <a:p>
          <a:endParaRPr lang="en-US"/>
        </a:p>
      </dgm:t>
    </dgm:pt>
    <dgm:pt modelId="{4C669A1B-4731-4335-AC75-E4D4C7CBB75B}" type="pres">
      <dgm:prSet presAssocID="{F18A5367-B085-46E8-8503-E548860DF55A}" presName="hierChild1" presStyleCnt="0">
        <dgm:presLayoutVars>
          <dgm:orgChart val="1"/>
          <dgm:chPref val="1"/>
          <dgm:dir/>
          <dgm:animOne val="branch"/>
          <dgm:animLvl val="lvl"/>
          <dgm:resizeHandles/>
        </dgm:presLayoutVars>
      </dgm:prSet>
      <dgm:spPr/>
      <dgm:t>
        <a:bodyPr/>
        <a:lstStyle/>
        <a:p>
          <a:endParaRPr lang="en-US"/>
        </a:p>
      </dgm:t>
    </dgm:pt>
    <dgm:pt modelId="{ED9DF633-9BA7-4C5D-8738-3B1896FF9893}" type="pres">
      <dgm:prSet presAssocID="{409F877C-3751-4045-ACAD-232F7E427F40}" presName="hierRoot1" presStyleCnt="0">
        <dgm:presLayoutVars>
          <dgm:hierBranch val="init"/>
        </dgm:presLayoutVars>
      </dgm:prSet>
      <dgm:spPr/>
    </dgm:pt>
    <dgm:pt modelId="{5629DC43-D66A-456B-B420-4CBD5AA6F520}" type="pres">
      <dgm:prSet presAssocID="{409F877C-3751-4045-ACAD-232F7E427F40}" presName="rootComposite1" presStyleCnt="0"/>
      <dgm:spPr/>
    </dgm:pt>
    <dgm:pt modelId="{B0317EE7-9A28-44C7-A71E-F2E8A012CD01}" type="pres">
      <dgm:prSet presAssocID="{409F877C-3751-4045-ACAD-232F7E427F40}" presName="rootText1" presStyleLbl="node0" presStyleIdx="0" presStyleCnt="1">
        <dgm:presLayoutVars>
          <dgm:chPref val="3"/>
        </dgm:presLayoutVars>
      </dgm:prSet>
      <dgm:spPr>
        <a:prstGeom prst="roundRect">
          <a:avLst/>
        </a:prstGeom>
      </dgm:spPr>
      <dgm:t>
        <a:bodyPr/>
        <a:lstStyle/>
        <a:p>
          <a:endParaRPr lang="en-US"/>
        </a:p>
      </dgm:t>
    </dgm:pt>
    <dgm:pt modelId="{3BEDF0AD-F4E1-4981-92BE-274AB2479771}" type="pres">
      <dgm:prSet presAssocID="{409F877C-3751-4045-ACAD-232F7E427F40}" presName="rootConnector1" presStyleLbl="node1" presStyleIdx="0" presStyleCnt="0"/>
      <dgm:spPr/>
      <dgm:t>
        <a:bodyPr/>
        <a:lstStyle/>
        <a:p>
          <a:endParaRPr lang="en-US"/>
        </a:p>
      </dgm:t>
    </dgm:pt>
    <dgm:pt modelId="{50007A58-E2DE-4DEE-949C-86DF07CBE49E}" type="pres">
      <dgm:prSet presAssocID="{409F877C-3751-4045-ACAD-232F7E427F40}" presName="hierChild2" presStyleCnt="0"/>
      <dgm:spPr/>
    </dgm:pt>
    <dgm:pt modelId="{53AC3C03-D537-4AA7-8938-1DD2184A8534}" type="pres">
      <dgm:prSet presAssocID="{0C234235-0B45-4895-BDE6-CC9BD206AD16}" presName="Name37" presStyleLbl="parChTrans1D2" presStyleIdx="0" presStyleCnt="4"/>
      <dgm:spPr/>
      <dgm:t>
        <a:bodyPr/>
        <a:lstStyle/>
        <a:p>
          <a:endParaRPr lang="en-US"/>
        </a:p>
      </dgm:t>
    </dgm:pt>
    <dgm:pt modelId="{5BFB2C6F-ECC6-4B5B-8B1E-9F47180908A5}" type="pres">
      <dgm:prSet presAssocID="{807D085F-5C71-45B8-B2A7-8F8E113CB78A}" presName="hierRoot2" presStyleCnt="0">
        <dgm:presLayoutVars>
          <dgm:hierBranch val="init"/>
        </dgm:presLayoutVars>
      </dgm:prSet>
      <dgm:spPr/>
    </dgm:pt>
    <dgm:pt modelId="{7BF2C1DA-D316-4970-BFE9-20D01996A7CD}" type="pres">
      <dgm:prSet presAssocID="{807D085F-5C71-45B8-B2A7-8F8E113CB78A}" presName="rootComposite" presStyleCnt="0"/>
      <dgm:spPr/>
    </dgm:pt>
    <dgm:pt modelId="{251DBB25-840A-476B-A3D2-CF5DD58ACB11}" type="pres">
      <dgm:prSet presAssocID="{807D085F-5C71-45B8-B2A7-8F8E113CB78A}" presName="rootText" presStyleLbl="node2" presStyleIdx="0" presStyleCnt="4">
        <dgm:presLayoutVars>
          <dgm:chPref val="3"/>
        </dgm:presLayoutVars>
      </dgm:prSet>
      <dgm:spPr>
        <a:prstGeom prst="roundRect">
          <a:avLst/>
        </a:prstGeom>
      </dgm:spPr>
      <dgm:t>
        <a:bodyPr/>
        <a:lstStyle/>
        <a:p>
          <a:endParaRPr lang="en-US"/>
        </a:p>
      </dgm:t>
    </dgm:pt>
    <dgm:pt modelId="{921FC4A0-CF34-45C7-AC76-A8AB74B7EDBE}" type="pres">
      <dgm:prSet presAssocID="{807D085F-5C71-45B8-B2A7-8F8E113CB78A}" presName="rootConnector" presStyleLbl="node2" presStyleIdx="0" presStyleCnt="4"/>
      <dgm:spPr/>
      <dgm:t>
        <a:bodyPr/>
        <a:lstStyle/>
        <a:p>
          <a:endParaRPr lang="en-US"/>
        </a:p>
      </dgm:t>
    </dgm:pt>
    <dgm:pt modelId="{EB7EDEC4-E0AD-4206-8899-B5F66A1F222B}" type="pres">
      <dgm:prSet presAssocID="{807D085F-5C71-45B8-B2A7-8F8E113CB78A}" presName="hierChild4" presStyleCnt="0"/>
      <dgm:spPr/>
    </dgm:pt>
    <dgm:pt modelId="{F5C04982-C92D-47BB-A435-C4C8A7C9F14C}" type="pres">
      <dgm:prSet presAssocID="{807D085F-5C71-45B8-B2A7-8F8E113CB78A}" presName="hierChild5" presStyleCnt="0"/>
      <dgm:spPr/>
    </dgm:pt>
    <dgm:pt modelId="{C37989CE-62A3-4C5C-9B72-6D2A086A0533}" type="pres">
      <dgm:prSet presAssocID="{F8F885C8-C645-4EF1-BF68-A623F7B91DF2}" presName="Name37" presStyleLbl="parChTrans1D2" presStyleIdx="1" presStyleCnt="4"/>
      <dgm:spPr/>
      <dgm:t>
        <a:bodyPr/>
        <a:lstStyle/>
        <a:p>
          <a:endParaRPr lang="en-US"/>
        </a:p>
      </dgm:t>
    </dgm:pt>
    <dgm:pt modelId="{55E61D5B-195E-4F5F-A926-6FEBDA78C534}" type="pres">
      <dgm:prSet presAssocID="{A9AD2C8C-2F75-4AA8-BDB7-72E49A114137}" presName="hierRoot2" presStyleCnt="0">
        <dgm:presLayoutVars>
          <dgm:hierBranch val="init"/>
        </dgm:presLayoutVars>
      </dgm:prSet>
      <dgm:spPr/>
    </dgm:pt>
    <dgm:pt modelId="{B6FF6200-D0A1-4A62-960C-B4C7C3E2E074}" type="pres">
      <dgm:prSet presAssocID="{A9AD2C8C-2F75-4AA8-BDB7-72E49A114137}" presName="rootComposite" presStyleCnt="0"/>
      <dgm:spPr/>
    </dgm:pt>
    <dgm:pt modelId="{9F880DB2-1C1A-4F2F-ACC9-CDEB4F9F60A9}" type="pres">
      <dgm:prSet presAssocID="{A9AD2C8C-2F75-4AA8-BDB7-72E49A114137}" presName="rootText" presStyleLbl="node2" presStyleIdx="1" presStyleCnt="4">
        <dgm:presLayoutVars>
          <dgm:chPref val="3"/>
        </dgm:presLayoutVars>
      </dgm:prSet>
      <dgm:spPr>
        <a:prstGeom prst="roundRect">
          <a:avLst/>
        </a:prstGeom>
      </dgm:spPr>
      <dgm:t>
        <a:bodyPr/>
        <a:lstStyle/>
        <a:p>
          <a:endParaRPr lang="en-US"/>
        </a:p>
      </dgm:t>
    </dgm:pt>
    <dgm:pt modelId="{5A800182-3EF1-4593-BC5E-24A0CF7F2F2A}" type="pres">
      <dgm:prSet presAssocID="{A9AD2C8C-2F75-4AA8-BDB7-72E49A114137}" presName="rootConnector" presStyleLbl="node2" presStyleIdx="1" presStyleCnt="4"/>
      <dgm:spPr/>
      <dgm:t>
        <a:bodyPr/>
        <a:lstStyle/>
        <a:p>
          <a:endParaRPr lang="en-US"/>
        </a:p>
      </dgm:t>
    </dgm:pt>
    <dgm:pt modelId="{C6718379-BC56-4334-9D62-FE038FD86AE3}" type="pres">
      <dgm:prSet presAssocID="{A9AD2C8C-2F75-4AA8-BDB7-72E49A114137}" presName="hierChild4" presStyleCnt="0"/>
      <dgm:spPr/>
    </dgm:pt>
    <dgm:pt modelId="{0FAB7789-059B-428C-A095-A4F0028F16EA}" type="pres">
      <dgm:prSet presAssocID="{A9AD2C8C-2F75-4AA8-BDB7-72E49A114137}" presName="hierChild5" presStyleCnt="0"/>
      <dgm:spPr/>
    </dgm:pt>
    <dgm:pt modelId="{E268D7D8-CD7D-4CCF-ACC0-DE4C236EED1F}" type="pres">
      <dgm:prSet presAssocID="{82354320-91F6-41EA-8F12-2E844A1A8808}" presName="Name37" presStyleLbl="parChTrans1D2" presStyleIdx="2" presStyleCnt="4"/>
      <dgm:spPr/>
      <dgm:t>
        <a:bodyPr/>
        <a:lstStyle/>
        <a:p>
          <a:endParaRPr lang="en-US"/>
        </a:p>
      </dgm:t>
    </dgm:pt>
    <dgm:pt modelId="{807E9708-BB63-476B-B34F-175284052785}" type="pres">
      <dgm:prSet presAssocID="{B0493239-E55B-4378-A720-5272ABB1E006}" presName="hierRoot2" presStyleCnt="0">
        <dgm:presLayoutVars>
          <dgm:hierBranch val="init"/>
        </dgm:presLayoutVars>
      </dgm:prSet>
      <dgm:spPr/>
    </dgm:pt>
    <dgm:pt modelId="{3D376E13-0D18-49CE-8BC3-EB8E4B32300C}" type="pres">
      <dgm:prSet presAssocID="{B0493239-E55B-4378-A720-5272ABB1E006}" presName="rootComposite" presStyleCnt="0"/>
      <dgm:spPr/>
    </dgm:pt>
    <dgm:pt modelId="{2D34D06F-8E44-4033-A6A8-EEC3687AD1A8}" type="pres">
      <dgm:prSet presAssocID="{B0493239-E55B-4378-A720-5272ABB1E006}" presName="rootText" presStyleLbl="node2" presStyleIdx="2" presStyleCnt="4">
        <dgm:presLayoutVars>
          <dgm:chPref val="3"/>
        </dgm:presLayoutVars>
      </dgm:prSet>
      <dgm:spPr>
        <a:prstGeom prst="roundRect">
          <a:avLst/>
        </a:prstGeom>
      </dgm:spPr>
      <dgm:t>
        <a:bodyPr/>
        <a:lstStyle/>
        <a:p>
          <a:endParaRPr lang="en-US"/>
        </a:p>
      </dgm:t>
    </dgm:pt>
    <dgm:pt modelId="{B86CB637-C71A-4CE8-B1AC-4508F0756EAE}" type="pres">
      <dgm:prSet presAssocID="{B0493239-E55B-4378-A720-5272ABB1E006}" presName="rootConnector" presStyleLbl="node2" presStyleIdx="2" presStyleCnt="4"/>
      <dgm:spPr/>
      <dgm:t>
        <a:bodyPr/>
        <a:lstStyle/>
        <a:p>
          <a:endParaRPr lang="en-US"/>
        </a:p>
      </dgm:t>
    </dgm:pt>
    <dgm:pt modelId="{98D0380A-03DD-42FE-ADFC-591C143E70D5}" type="pres">
      <dgm:prSet presAssocID="{B0493239-E55B-4378-A720-5272ABB1E006}" presName="hierChild4" presStyleCnt="0"/>
      <dgm:spPr/>
    </dgm:pt>
    <dgm:pt modelId="{5142D513-BB56-40AB-BE47-45A8873832C6}" type="pres">
      <dgm:prSet presAssocID="{B0493239-E55B-4378-A720-5272ABB1E006}" presName="hierChild5" presStyleCnt="0"/>
      <dgm:spPr/>
    </dgm:pt>
    <dgm:pt modelId="{FDCA4F9B-7A46-4631-BED8-510009CA206B}" type="pres">
      <dgm:prSet presAssocID="{CF80F27A-A7FA-462D-BEA9-E15ED417F9A8}" presName="Name37" presStyleLbl="parChTrans1D2" presStyleIdx="3" presStyleCnt="4"/>
      <dgm:spPr/>
      <dgm:t>
        <a:bodyPr/>
        <a:lstStyle/>
        <a:p>
          <a:endParaRPr lang="en-US"/>
        </a:p>
      </dgm:t>
    </dgm:pt>
    <dgm:pt modelId="{23EDDBFD-5A45-4ED1-94F5-8251B325A4A5}" type="pres">
      <dgm:prSet presAssocID="{5D956F11-444F-42F7-948C-4EF7F868F246}" presName="hierRoot2" presStyleCnt="0">
        <dgm:presLayoutVars>
          <dgm:hierBranch val="init"/>
        </dgm:presLayoutVars>
      </dgm:prSet>
      <dgm:spPr/>
    </dgm:pt>
    <dgm:pt modelId="{C8287D81-6ADB-4B13-BD13-BF454AB9FF12}" type="pres">
      <dgm:prSet presAssocID="{5D956F11-444F-42F7-948C-4EF7F868F246}" presName="rootComposite" presStyleCnt="0"/>
      <dgm:spPr/>
    </dgm:pt>
    <dgm:pt modelId="{EDD518D0-363A-42B0-9919-39052AA4F158}" type="pres">
      <dgm:prSet presAssocID="{5D956F11-444F-42F7-948C-4EF7F868F246}" presName="rootText" presStyleLbl="node2" presStyleIdx="3" presStyleCnt="4">
        <dgm:presLayoutVars>
          <dgm:chPref val="3"/>
        </dgm:presLayoutVars>
      </dgm:prSet>
      <dgm:spPr>
        <a:prstGeom prst="roundRect">
          <a:avLst/>
        </a:prstGeom>
      </dgm:spPr>
      <dgm:t>
        <a:bodyPr/>
        <a:lstStyle/>
        <a:p>
          <a:endParaRPr lang="en-US"/>
        </a:p>
      </dgm:t>
    </dgm:pt>
    <dgm:pt modelId="{77CAC48F-5395-4FD8-B0B2-45C47CA9C99D}" type="pres">
      <dgm:prSet presAssocID="{5D956F11-444F-42F7-948C-4EF7F868F246}" presName="rootConnector" presStyleLbl="node2" presStyleIdx="3" presStyleCnt="4"/>
      <dgm:spPr/>
      <dgm:t>
        <a:bodyPr/>
        <a:lstStyle/>
        <a:p>
          <a:endParaRPr lang="en-US"/>
        </a:p>
      </dgm:t>
    </dgm:pt>
    <dgm:pt modelId="{160AF632-F75A-4181-9A72-96D8D1C548DE}" type="pres">
      <dgm:prSet presAssocID="{5D956F11-444F-42F7-948C-4EF7F868F246}" presName="hierChild4" presStyleCnt="0"/>
      <dgm:spPr/>
    </dgm:pt>
    <dgm:pt modelId="{8E3C4463-14FF-41F6-9674-48360C171C48}" type="pres">
      <dgm:prSet presAssocID="{5D956F11-444F-42F7-948C-4EF7F868F246}" presName="hierChild5" presStyleCnt="0"/>
      <dgm:spPr/>
    </dgm:pt>
    <dgm:pt modelId="{C4220ACE-C7F6-49C3-B772-553793F879E6}" type="pres">
      <dgm:prSet presAssocID="{409F877C-3751-4045-ACAD-232F7E427F40}" presName="hierChild3" presStyleCnt="0"/>
      <dgm:spPr/>
    </dgm:pt>
  </dgm:ptLst>
  <dgm:cxnLst>
    <dgm:cxn modelId="{35167953-D053-471D-BCF6-58A44E9B0498}" type="presOf" srcId="{0C234235-0B45-4895-BDE6-CC9BD206AD16}" destId="{53AC3C03-D537-4AA7-8938-1DD2184A8534}" srcOrd="0" destOrd="0" presId="urn:microsoft.com/office/officeart/2005/8/layout/orgChart1"/>
    <dgm:cxn modelId="{2AAE3E57-284F-4D38-BE9D-887E611CB308}" srcId="{409F877C-3751-4045-ACAD-232F7E427F40}" destId="{5D956F11-444F-42F7-948C-4EF7F868F246}" srcOrd="3" destOrd="0" parTransId="{CF80F27A-A7FA-462D-BEA9-E15ED417F9A8}" sibTransId="{4BF6FBF7-5F36-4B7C-83BF-0722D1FC56A8}"/>
    <dgm:cxn modelId="{8911B796-E684-470E-BC92-4C0F4D1234EF}" type="presOf" srcId="{807D085F-5C71-45B8-B2A7-8F8E113CB78A}" destId="{921FC4A0-CF34-45C7-AC76-A8AB74B7EDBE}" srcOrd="1" destOrd="0" presId="urn:microsoft.com/office/officeart/2005/8/layout/orgChart1"/>
    <dgm:cxn modelId="{9E0B7581-946E-4905-B5DD-44E27F030088}" type="presOf" srcId="{F8F885C8-C645-4EF1-BF68-A623F7B91DF2}" destId="{C37989CE-62A3-4C5C-9B72-6D2A086A0533}" srcOrd="0" destOrd="0" presId="urn:microsoft.com/office/officeart/2005/8/layout/orgChart1"/>
    <dgm:cxn modelId="{7E27E1A3-6D98-46EE-A9A4-0F69670C9B41}" srcId="{409F877C-3751-4045-ACAD-232F7E427F40}" destId="{B0493239-E55B-4378-A720-5272ABB1E006}" srcOrd="2" destOrd="0" parTransId="{82354320-91F6-41EA-8F12-2E844A1A8808}" sibTransId="{0EFCFBB1-14DE-43CF-9EAA-7324F12049AD}"/>
    <dgm:cxn modelId="{85795631-5150-4847-9C86-4288BCD1C819}" type="presOf" srcId="{5D956F11-444F-42F7-948C-4EF7F868F246}" destId="{EDD518D0-363A-42B0-9919-39052AA4F158}" srcOrd="0" destOrd="0" presId="urn:microsoft.com/office/officeart/2005/8/layout/orgChart1"/>
    <dgm:cxn modelId="{80DFD2BF-3BAF-4571-9F7A-E210B8DF2C41}" type="presOf" srcId="{409F877C-3751-4045-ACAD-232F7E427F40}" destId="{3BEDF0AD-F4E1-4981-92BE-274AB2479771}" srcOrd="1" destOrd="0" presId="urn:microsoft.com/office/officeart/2005/8/layout/orgChart1"/>
    <dgm:cxn modelId="{ABB013F6-663B-4752-8170-ABC3A78D6781}" type="presOf" srcId="{A9AD2C8C-2F75-4AA8-BDB7-72E49A114137}" destId="{9F880DB2-1C1A-4F2F-ACC9-CDEB4F9F60A9}" srcOrd="0" destOrd="0" presId="urn:microsoft.com/office/officeart/2005/8/layout/orgChart1"/>
    <dgm:cxn modelId="{26EADF6B-9DA5-4D92-9D0E-3A63A7D3025B}" type="presOf" srcId="{A9AD2C8C-2F75-4AA8-BDB7-72E49A114137}" destId="{5A800182-3EF1-4593-BC5E-24A0CF7F2F2A}" srcOrd="1" destOrd="0" presId="urn:microsoft.com/office/officeart/2005/8/layout/orgChart1"/>
    <dgm:cxn modelId="{5AD75B22-5FFC-41BA-951D-BEAA7D47F9E9}" type="presOf" srcId="{B0493239-E55B-4378-A720-5272ABB1E006}" destId="{2D34D06F-8E44-4033-A6A8-EEC3687AD1A8}" srcOrd="0" destOrd="0" presId="urn:microsoft.com/office/officeart/2005/8/layout/orgChart1"/>
    <dgm:cxn modelId="{4E0F1BFF-06B7-4F62-8623-0C3F0D6DC19D}" type="presOf" srcId="{CF80F27A-A7FA-462D-BEA9-E15ED417F9A8}" destId="{FDCA4F9B-7A46-4631-BED8-510009CA206B}" srcOrd="0" destOrd="0" presId="urn:microsoft.com/office/officeart/2005/8/layout/orgChart1"/>
    <dgm:cxn modelId="{08376735-12DD-41A7-99E0-FD9200BF2D49}" type="presOf" srcId="{807D085F-5C71-45B8-B2A7-8F8E113CB78A}" destId="{251DBB25-840A-476B-A3D2-CF5DD58ACB11}" srcOrd="0" destOrd="0" presId="urn:microsoft.com/office/officeart/2005/8/layout/orgChart1"/>
    <dgm:cxn modelId="{ED92276A-864A-404C-9F32-F3841BE928E7}" srcId="{F18A5367-B085-46E8-8503-E548860DF55A}" destId="{409F877C-3751-4045-ACAD-232F7E427F40}" srcOrd="0" destOrd="0" parTransId="{427CA9C3-18BD-4CE0-8712-F4EBEC9EB7FB}" sibTransId="{D8D6CAB0-8D41-42DB-9DA1-62C031EBCA06}"/>
    <dgm:cxn modelId="{6CD6086C-568F-4A80-A1D9-EEE17A3AD480}" type="presOf" srcId="{F18A5367-B085-46E8-8503-E548860DF55A}" destId="{4C669A1B-4731-4335-AC75-E4D4C7CBB75B}" srcOrd="0" destOrd="0" presId="urn:microsoft.com/office/officeart/2005/8/layout/orgChart1"/>
    <dgm:cxn modelId="{60E80B00-DF38-4CF3-B7FC-CAAAEB28877E}" type="presOf" srcId="{82354320-91F6-41EA-8F12-2E844A1A8808}" destId="{E268D7D8-CD7D-4CCF-ACC0-DE4C236EED1F}" srcOrd="0" destOrd="0" presId="urn:microsoft.com/office/officeart/2005/8/layout/orgChart1"/>
    <dgm:cxn modelId="{E3F898ED-70F8-4648-AE67-55F574DA886A}" srcId="{409F877C-3751-4045-ACAD-232F7E427F40}" destId="{807D085F-5C71-45B8-B2A7-8F8E113CB78A}" srcOrd="0" destOrd="0" parTransId="{0C234235-0B45-4895-BDE6-CC9BD206AD16}" sibTransId="{CB62C65F-B048-48C1-8C68-AE2901E2B826}"/>
    <dgm:cxn modelId="{0F8D267C-7E37-427E-9EBC-4B6AC8173CC5}" type="presOf" srcId="{409F877C-3751-4045-ACAD-232F7E427F40}" destId="{B0317EE7-9A28-44C7-A71E-F2E8A012CD01}" srcOrd="0" destOrd="0" presId="urn:microsoft.com/office/officeart/2005/8/layout/orgChart1"/>
    <dgm:cxn modelId="{DB197CCD-054F-4DA2-ACDB-4AF1AA08847B}" srcId="{409F877C-3751-4045-ACAD-232F7E427F40}" destId="{A9AD2C8C-2F75-4AA8-BDB7-72E49A114137}" srcOrd="1" destOrd="0" parTransId="{F8F885C8-C645-4EF1-BF68-A623F7B91DF2}" sibTransId="{CB72E98E-4B8D-48B0-ABE3-E63B1F0F46E2}"/>
    <dgm:cxn modelId="{033218B3-30E2-494F-8C48-BC526072818D}" type="presOf" srcId="{B0493239-E55B-4378-A720-5272ABB1E006}" destId="{B86CB637-C71A-4CE8-B1AC-4508F0756EAE}" srcOrd="1" destOrd="0" presId="urn:microsoft.com/office/officeart/2005/8/layout/orgChart1"/>
    <dgm:cxn modelId="{AF3C88FA-A2CE-4663-B559-E232BAEEFE84}" type="presOf" srcId="{5D956F11-444F-42F7-948C-4EF7F868F246}" destId="{77CAC48F-5395-4FD8-B0B2-45C47CA9C99D}" srcOrd="1" destOrd="0" presId="urn:microsoft.com/office/officeart/2005/8/layout/orgChart1"/>
    <dgm:cxn modelId="{5B1ED382-BE07-4D7E-A292-673FCD9F38F0}" type="presParOf" srcId="{4C669A1B-4731-4335-AC75-E4D4C7CBB75B}" destId="{ED9DF633-9BA7-4C5D-8738-3B1896FF9893}" srcOrd="0" destOrd="0" presId="urn:microsoft.com/office/officeart/2005/8/layout/orgChart1"/>
    <dgm:cxn modelId="{096F3F09-F9A0-4C05-9786-53DF0A3A9592}" type="presParOf" srcId="{ED9DF633-9BA7-4C5D-8738-3B1896FF9893}" destId="{5629DC43-D66A-456B-B420-4CBD5AA6F520}" srcOrd="0" destOrd="0" presId="urn:microsoft.com/office/officeart/2005/8/layout/orgChart1"/>
    <dgm:cxn modelId="{EAA582D7-BF06-4C82-B9B0-B4091138CF95}" type="presParOf" srcId="{5629DC43-D66A-456B-B420-4CBD5AA6F520}" destId="{B0317EE7-9A28-44C7-A71E-F2E8A012CD01}" srcOrd="0" destOrd="0" presId="urn:microsoft.com/office/officeart/2005/8/layout/orgChart1"/>
    <dgm:cxn modelId="{0BE8773F-925F-4156-9836-280E577D5FA0}" type="presParOf" srcId="{5629DC43-D66A-456B-B420-4CBD5AA6F520}" destId="{3BEDF0AD-F4E1-4981-92BE-274AB2479771}" srcOrd="1" destOrd="0" presId="urn:microsoft.com/office/officeart/2005/8/layout/orgChart1"/>
    <dgm:cxn modelId="{2674EE98-B4DD-44D1-A383-3209E47AFD1C}" type="presParOf" srcId="{ED9DF633-9BA7-4C5D-8738-3B1896FF9893}" destId="{50007A58-E2DE-4DEE-949C-86DF07CBE49E}" srcOrd="1" destOrd="0" presId="urn:microsoft.com/office/officeart/2005/8/layout/orgChart1"/>
    <dgm:cxn modelId="{BD0B2E89-2E5B-49A5-A00A-E0F0C05303A0}" type="presParOf" srcId="{50007A58-E2DE-4DEE-949C-86DF07CBE49E}" destId="{53AC3C03-D537-4AA7-8938-1DD2184A8534}" srcOrd="0" destOrd="0" presId="urn:microsoft.com/office/officeart/2005/8/layout/orgChart1"/>
    <dgm:cxn modelId="{AAE812B1-C6E1-4EED-8FA3-C2B4B62B6F3D}" type="presParOf" srcId="{50007A58-E2DE-4DEE-949C-86DF07CBE49E}" destId="{5BFB2C6F-ECC6-4B5B-8B1E-9F47180908A5}" srcOrd="1" destOrd="0" presId="urn:microsoft.com/office/officeart/2005/8/layout/orgChart1"/>
    <dgm:cxn modelId="{048B3654-6276-4625-A25B-2C1C36F44E85}" type="presParOf" srcId="{5BFB2C6F-ECC6-4B5B-8B1E-9F47180908A5}" destId="{7BF2C1DA-D316-4970-BFE9-20D01996A7CD}" srcOrd="0" destOrd="0" presId="urn:microsoft.com/office/officeart/2005/8/layout/orgChart1"/>
    <dgm:cxn modelId="{B88D9727-6135-424F-A516-7FFB8E221959}" type="presParOf" srcId="{7BF2C1DA-D316-4970-BFE9-20D01996A7CD}" destId="{251DBB25-840A-476B-A3D2-CF5DD58ACB11}" srcOrd="0" destOrd="0" presId="urn:microsoft.com/office/officeart/2005/8/layout/orgChart1"/>
    <dgm:cxn modelId="{1B9BEA29-6BF1-440B-B599-B7C8D8AD57CC}" type="presParOf" srcId="{7BF2C1DA-D316-4970-BFE9-20D01996A7CD}" destId="{921FC4A0-CF34-45C7-AC76-A8AB74B7EDBE}" srcOrd="1" destOrd="0" presId="urn:microsoft.com/office/officeart/2005/8/layout/orgChart1"/>
    <dgm:cxn modelId="{171B03C0-1A2B-4179-B6C0-18E57E03DFAA}" type="presParOf" srcId="{5BFB2C6F-ECC6-4B5B-8B1E-9F47180908A5}" destId="{EB7EDEC4-E0AD-4206-8899-B5F66A1F222B}" srcOrd="1" destOrd="0" presId="urn:microsoft.com/office/officeart/2005/8/layout/orgChart1"/>
    <dgm:cxn modelId="{A7FD1ACA-041D-4650-B5B1-CBEBD71FD145}" type="presParOf" srcId="{5BFB2C6F-ECC6-4B5B-8B1E-9F47180908A5}" destId="{F5C04982-C92D-47BB-A435-C4C8A7C9F14C}" srcOrd="2" destOrd="0" presId="urn:microsoft.com/office/officeart/2005/8/layout/orgChart1"/>
    <dgm:cxn modelId="{1F457DC1-1031-4FBD-8F01-0040B81701CA}" type="presParOf" srcId="{50007A58-E2DE-4DEE-949C-86DF07CBE49E}" destId="{C37989CE-62A3-4C5C-9B72-6D2A086A0533}" srcOrd="2" destOrd="0" presId="urn:microsoft.com/office/officeart/2005/8/layout/orgChart1"/>
    <dgm:cxn modelId="{7C638BD0-532D-44A0-AA53-74383A547DB9}" type="presParOf" srcId="{50007A58-E2DE-4DEE-949C-86DF07CBE49E}" destId="{55E61D5B-195E-4F5F-A926-6FEBDA78C534}" srcOrd="3" destOrd="0" presId="urn:microsoft.com/office/officeart/2005/8/layout/orgChart1"/>
    <dgm:cxn modelId="{B143A8CA-BFD5-4B5F-8825-6FB5F449B042}" type="presParOf" srcId="{55E61D5B-195E-4F5F-A926-6FEBDA78C534}" destId="{B6FF6200-D0A1-4A62-960C-B4C7C3E2E074}" srcOrd="0" destOrd="0" presId="urn:microsoft.com/office/officeart/2005/8/layout/orgChart1"/>
    <dgm:cxn modelId="{9C8092DD-9556-4A98-BC22-301CE5DBDD11}" type="presParOf" srcId="{B6FF6200-D0A1-4A62-960C-B4C7C3E2E074}" destId="{9F880DB2-1C1A-4F2F-ACC9-CDEB4F9F60A9}" srcOrd="0" destOrd="0" presId="urn:microsoft.com/office/officeart/2005/8/layout/orgChart1"/>
    <dgm:cxn modelId="{F35DE091-D79F-47D2-9149-F1D07AA659B6}" type="presParOf" srcId="{B6FF6200-D0A1-4A62-960C-B4C7C3E2E074}" destId="{5A800182-3EF1-4593-BC5E-24A0CF7F2F2A}" srcOrd="1" destOrd="0" presId="urn:microsoft.com/office/officeart/2005/8/layout/orgChart1"/>
    <dgm:cxn modelId="{78FCFA8B-C51C-4AEF-A331-6546E0ABDFB2}" type="presParOf" srcId="{55E61D5B-195E-4F5F-A926-6FEBDA78C534}" destId="{C6718379-BC56-4334-9D62-FE038FD86AE3}" srcOrd="1" destOrd="0" presId="urn:microsoft.com/office/officeart/2005/8/layout/orgChart1"/>
    <dgm:cxn modelId="{DC42152D-33CD-4B98-BEFF-E84DD35D7331}" type="presParOf" srcId="{55E61D5B-195E-4F5F-A926-6FEBDA78C534}" destId="{0FAB7789-059B-428C-A095-A4F0028F16EA}" srcOrd="2" destOrd="0" presId="urn:microsoft.com/office/officeart/2005/8/layout/orgChart1"/>
    <dgm:cxn modelId="{E3BF097B-4AD2-4DF2-A1C4-A05D21CFCDEE}" type="presParOf" srcId="{50007A58-E2DE-4DEE-949C-86DF07CBE49E}" destId="{E268D7D8-CD7D-4CCF-ACC0-DE4C236EED1F}" srcOrd="4" destOrd="0" presId="urn:microsoft.com/office/officeart/2005/8/layout/orgChart1"/>
    <dgm:cxn modelId="{EAE70E11-F77F-459F-BDD2-0417F453166A}" type="presParOf" srcId="{50007A58-E2DE-4DEE-949C-86DF07CBE49E}" destId="{807E9708-BB63-476B-B34F-175284052785}" srcOrd="5" destOrd="0" presId="urn:microsoft.com/office/officeart/2005/8/layout/orgChart1"/>
    <dgm:cxn modelId="{98F90E22-5B38-4474-B8C0-ABE7C161BC11}" type="presParOf" srcId="{807E9708-BB63-476B-B34F-175284052785}" destId="{3D376E13-0D18-49CE-8BC3-EB8E4B32300C}" srcOrd="0" destOrd="0" presId="urn:microsoft.com/office/officeart/2005/8/layout/orgChart1"/>
    <dgm:cxn modelId="{CF453055-D629-4BED-9F1C-003AE017ECE4}" type="presParOf" srcId="{3D376E13-0D18-49CE-8BC3-EB8E4B32300C}" destId="{2D34D06F-8E44-4033-A6A8-EEC3687AD1A8}" srcOrd="0" destOrd="0" presId="urn:microsoft.com/office/officeart/2005/8/layout/orgChart1"/>
    <dgm:cxn modelId="{F9C6705A-2FDD-49C0-BA6D-CDCF28158C9D}" type="presParOf" srcId="{3D376E13-0D18-49CE-8BC3-EB8E4B32300C}" destId="{B86CB637-C71A-4CE8-B1AC-4508F0756EAE}" srcOrd="1" destOrd="0" presId="urn:microsoft.com/office/officeart/2005/8/layout/orgChart1"/>
    <dgm:cxn modelId="{206A7DEA-2E88-409A-926B-0D01E92F138B}" type="presParOf" srcId="{807E9708-BB63-476B-B34F-175284052785}" destId="{98D0380A-03DD-42FE-ADFC-591C143E70D5}" srcOrd="1" destOrd="0" presId="urn:microsoft.com/office/officeart/2005/8/layout/orgChart1"/>
    <dgm:cxn modelId="{42539FC5-0D19-4B96-8C3B-EDA108E734EB}" type="presParOf" srcId="{807E9708-BB63-476B-B34F-175284052785}" destId="{5142D513-BB56-40AB-BE47-45A8873832C6}" srcOrd="2" destOrd="0" presId="urn:microsoft.com/office/officeart/2005/8/layout/orgChart1"/>
    <dgm:cxn modelId="{E9436D8F-0AA2-4668-A152-4FBCE74D0F66}" type="presParOf" srcId="{50007A58-E2DE-4DEE-949C-86DF07CBE49E}" destId="{FDCA4F9B-7A46-4631-BED8-510009CA206B}" srcOrd="6" destOrd="0" presId="urn:microsoft.com/office/officeart/2005/8/layout/orgChart1"/>
    <dgm:cxn modelId="{B6507903-B1BB-4FD5-8BA8-C7D568476B40}" type="presParOf" srcId="{50007A58-E2DE-4DEE-949C-86DF07CBE49E}" destId="{23EDDBFD-5A45-4ED1-94F5-8251B325A4A5}" srcOrd="7" destOrd="0" presId="urn:microsoft.com/office/officeart/2005/8/layout/orgChart1"/>
    <dgm:cxn modelId="{FCE834AF-CCF6-4362-AAF6-6C44EC1F8290}" type="presParOf" srcId="{23EDDBFD-5A45-4ED1-94F5-8251B325A4A5}" destId="{C8287D81-6ADB-4B13-BD13-BF454AB9FF12}" srcOrd="0" destOrd="0" presId="urn:microsoft.com/office/officeart/2005/8/layout/orgChart1"/>
    <dgm:cxn modelId="{61CB7885-F021-4D53-8FA5-F6CC4EA13114}" type="presParOf" srcId="{C8287D81-6ADB-4B13-BD13-BF454AB9FF12}" destId="{EDD518D0-363A-42B0-9919-39052AA4F158}" srcOrd="0" destOrd="0" presId="urn:microsoft.com/office/officeart/2005/8/layout/orgChart1"/>
    <dgm:cxn modelId="{237CF039-B022-4971-BC1F-B03835B18623}" type="presParOf" srcId="{C8287D81-6ADB-4B13-BD13-BF454AB9FF12}" destId="{77CAC48F-5395-4FD8-B0B2-45C47CA9C99D}" srcOrd="1" destOrd="0" presId="urn:microsoft.com/office/officeart/2005/8/layout/orgChart1"/>
    <dgm:cxn modelId="{67A87ECE-23B7-4A76-AC4C-60316FA91D38}" type="presParOf" srcId="{23EDDBFD-5A45-4ED1-94F5-8251B325A4A5}" destId="{160AF632-F75A-4181-9A72-96D8D1C548DE}" srcOrd="1" destOrd="0" presId="urn:microsoft.com/office/officeart/2005/8/layout/orgChart1"/>
    <dgm:cxn modelId="{86C3A518-F8A9-4C32-BAD8-DEC299CDD045}" type="presParOf" srcId="{23EDDBFD-5A45-4ED1-94F5-8251B325A4A5}" destId="{8E3C4463-14FF-41F6-9674-48360C171C48}" srcOrd="2" destOrd="0" presId="urn:microsoft.com/office/officeart/2005/8/layout/orgChart1"/>
    <dgm:cxn modelId="{7E06D31B-3E5F-4BD7-A167-D61898C0DB2E}" type="presParOf" srcId="{ED9DF633-9BA7-4C5D-8738-3B1896FF9893}" destId="{C4220ACE-C7F6-49C3-B772-553793F879E6}"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DCA4F9B-7A46-4631-BED8-510009CA206B}">
      <dsp:nvSpPr>
        <dsp:cNvPr id="0" name=""/>
        <dsp:cNvSpPr/>
      </dsp:nvSpPr>
      <dsp:spPr>
        <a:xfrm>
          <a:off x="4389120" y="1355611"/>
          <a:ext cx="3437585" cy="397737"/>
        </a:xfrm>
        <a:custGeom>
          <a:avLst/>
          <a:gdLst/>
          <a:ahLst/>
          <a:cxnLst/>
          <a:rect l="0" t="0" r="0" b="0"/>
          <a:pathLst>
            <a:path>
              <a:moveTo>
                <a:pt x="0" y="0"/>
              </a:moveTo>
              <a:lnTo>
                <a:pt x="0" y="198868"/>
              </a:lnTo>
              <a:lnTo>
                <a:pt x="3437585" y="198868"/>
              </a:lnTo>
              <a:lnTo>
                <a:pt x="3437585" y="397737"/>
              </a:lnTo>
            </a:path>
          </a:pathLst>
        </a:custGeom>
        <a:noFill/>
        <a:ln w="5715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E268D7D8-CD7D-4CCF-ACC0-DE4C236EED1F}">
      <dsp:nvSpPr>
        <dsp:cNvPr id="0" name=""/>
        <dsp:cNvSpPr/>
      </dsp:nvSpPr>
      <dsp:spPr>
        <a:xfrm>
          <a:off x="4389120" y="1355611"/>
          <a:ext cx="1145861" cy="397737"/>
        </a:xfrm>
        <a:custGeom>
          <a:avLst/>
          <a:gdLst/>
          <a:ahLst/>
          <a:cxnLst/>
          <a:rect l="0" t="0" r="0" b="0"/>
          <a:pathLst>
            <a:path>
              <a:moveTo>
                <a:pt x="0" y="0"/>
              </a:moveTo>
              <a:lnTo>
                <a:pt x="0" y="198868"/>
              </a:lnTo>
              <a:lnTo>
                <a:pt x="1145861" y="198868"/>
              </a:lnTo>
              <a:lnTo>
                <a:pt x="1145861" y="397737"/>
              </a:lnTo>
            </a:path>
          </a:pathLst>
        </a:custGeom>
        <a:noFill/>
        <a:ln w="5715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C37989CE-62A3-4C5C-9B72-6D2A086A0533}">
      <dsp:nvSpPr>
        <dsp:cNvPr id="0" name=""/>
        <dsp:cNvSpPr/>
      </dsp:nvSpPr>
      <dsp:spPr>
        <a:xfrm>
          <a:off x="3243258" y="1355611"/>
          <a:ext cx="1145861" cy="397737"/>
        </a:xfrm>
        <a:custGeom>
          <a:avLst/>
          <a:gdLst/>
          <a:ahLst/>
          <a:cxnLst/>
          <a:rect l="0" t="0" r="0" b="0"/>
          <a:pathLst>
            <a:path>
              <a:moveTo>
                <a:pt x="1145861" y="0"/>
              </a:moveTo>
              <a:lnTo>
                <a:pt x="1145861" y="198868"/>
              </a:lnTo>
              <a:lnTo>
                <a:pt x="0" y="198868"/>
              </a:lnTo>
              <a:lnTo>
                <a:pt x="0" y="397737"/>
              </a:lnTo>
            </a:path>
          </a:pathLst>
        </a:custGeom>
        <a:noFill/>
        <a:ln w="5715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53AC3C03-D537-4AA7-8938-1DD2184A8534}">
      <dsp:nvSpPr>
        <dsp:cNvPr id="0" name=""/>
        <dsp:cNvSpPr/>
      </dsp:nvSpPr>
      <dsp:spPr>
        <a:xfrm>
          <a:off x="951534" y="1355611"/>
          <a:ext cx="3437585" cy="397737"/>
        </a:xfrm>
        <a:custGeom>
          <a:avLst/>
          <a:gdLst/>
          <a:ahLst/>
          <a:cxnLst/>
          <a:rect l="0" t="0" r="0" b="0"/>
          <a:pathLst>
            <a:path>
              <a:moveTo>
                <a:pt x="3437585" y="0"/>
              </a:moveTo>
              <a:lnTo>
                <a:pt x="3437585" y="198868"/>
              </a:lnTo>
              <a:lnTo>
                <a:pt x="0" y="198868"/>
              </a:lnTo>
              <a:lnTo>
                <a:pt x="0" y="397737"/>
              </a:lnTo>
            </a:path>
          </a:pathLst>
        </a:custGeom>
        <a:noFill/>
        <a:ln w="5715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sp>
    <dsp:sp modelId="{B0317EE7-9A28-44C7-A71E-F2E8A012CD01}">
      <dsp:nvSpPr>
        <dsp:cNvPr id="0" name=""/>
        <dsp:cNvSpPr/>
      </dsp:nvSpPr>
      <dsp:spPr>
        <a:xfrm>
          <a:off x="3442126" y="408618"/>
          <a:ext cx="1893986" cy="946993"/>
        </a:xfrm>
        <a:prstGeom prst="round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endParaRPr lang="en-US" sz="5200" kern="1200" dirty="0">
            <a:solidFill>
              <a:schemeClr val="bg1"/>
            </a:solidFill>
          </a:endParaRPr>
        </a:p>
      </dsp:txBody>
      <dsp:txXfrm>
        <a:off x="3442126" y="408618"/>
        <a:ext cx="1893986" cy="946993"/>
      </dsp:txXfrm>
    </dsp:sp>
    <dsp:sp modelId="{251DBB25-840A-476B-A3D2-CF5DD58ACB11}">
      <dsp:nvSpPr>
        <dsp:cNvPr id="0" name=""/>
        <dsp:cNvSpPr/>
      </dsp:nvSpPr>
      <dsp:spPr>
        <a:xfrm>
          <a:off x="4540" y="1753348"/>
          <a:ext cx="1893986" cy="946993"/>
        </a:xfrm>
        <a:prstGeom prst="roundRect">
          <a:avLst/>
        </a:prstGeom>
        <a:solidFill>
          <a:srgbClr val="C000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endParaRPr lang="en-US" sz="5200" kern="1200" dirty="0">
            <a:solidFill>
              <a:srgbClr val="C00000"/>
            </a:solidFill>
          </a:endParaRPr>
        </a:p>
      </dsp:txBody>
      <dsp:txXfrm>
        <a:off x="4540" y="1753348"/>
        <a:ext cx="1893986" cy="946993"/>
      </dsp:txXfrm>
    </dsp:sp>
    <dsp:sp modelId="{9F880DB2-1C1A-4F2F-ACC9-CDEB4F9F60A9}">
      <dsp:nvSpPr>
        <dsp:cNvPr id="0" name=""/>
        <dsp:cNvSpPr/>
      </dsp:nvSpPr>
      <dsp:spPr>
        <a:xfrm>
          <a:off x="2296264" y="1753348"/>
          <a:ext cx="1893986" cy="946993"/>
        </a:xfrm>
        <a:prstGeom prst="roundRect">
          <a:avLst/>
        </a:prstGeom>
        <a:solidFill>
          <a:srgbClr val="0070C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endParaRPr lang="en-US" sz="5200" kern="1200" dirty="0">
            <a:solidFill>
              <a:srgbClr val="0070C0"/>
            </a:solidFill>
          </a:endParaRPr>
        </a:p>
      </dsp:txBody>
      <dsp:txXfrm>
        <a:off x="2296264" y="1753348"/>
        <a:ext cx="1893986" cy="946993"/>
      </dsp:txXfrm>
    </dsp:sp>
    <dsp:sp modelId="{2D34D06F-8E44-4033-A6A8-EEC3687AD1A8}">
      <dsp:nvSpPr>
        <dsp:cNvPr id="0" name=""/>
        <dsp:cNvSpPr/>
      </dsp:nvSpPr>
      <dsp:spPr>
        <a:xfrm>
          <a:off x="4587988" y="1753348"/>
          <a:ext cx="1893986" cy="946993"/>
        </a:xfrm>
        <a:prstGeom prst="roundRect">
          <a:avLst/>
        </a:prstGeom>
        <a:solidFill>
          <a:srgbClr val="FFC0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endParaRPr lang="en-US" sz="5200" kern="1200" dirty="0">
            <a:solidFill>
              <a:srgbClr val="FFC000"/>
            </a:solidFill>
          </a:endParaRPr>
        </a:p>
      </dsp:txBody>
      <dsp:txXfrm>
        <a:off x="4587988" y="1753348"/>
        <a:ext cx="1893986" cy="946993"/>
      </dsp:txXfrm>
    </dsp:sp>
    <dsp:sp modelId="{EDD518D0-363A-42B0-9919-39052AA4F158}">
      <dsp:nvSpPr>
        <dsp:cNvPr id="0" name=""/>
        <dsp:cNvSpPr/>
      </dsp:nvSpPr>
      <dsp:spPr>
        <a:xfrm>
          <a:off x="6879712" y="1753348"/>
          <a:ext cx="1893986" cy="946993"/>
        </a:xfrm>
        <a:prstGeom prst="roundRect">
          <a:avLst/>
        </a:prstGeom>
        <a:solidFill>
          <a:srgbClr val="00B05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2489200">
            <a:lnSpc>
              <a:spcPct val="90000"/>
            </a:lnSpc>
            <a:spcBef>
              <a:spcPct val="0"/>
            </a:spcBef>
            <a:spcAft>
              <a:spcPct val="35000"/>
            </a:spcAft>
          </a:pPr>
          <a:endParaRPr lang="en-US" sz="5600" kern="1200">
            <a:solidFill>
              <a:srgbClr val="00B050"/>
            </a:solidFill>
          </a:endParaRPr>
        </a:p>
      </dsp:txBody>
      <dsp:txXfrm>
        <a:off x="6879712" y="1753348"/>
        <a:ext cx="1893986" cy="94699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Pr>
        <a:solidFill>
          <a:schemeClr val="bg2">
            <a:lumMod val="85000"/>
            <a:lumOff val="15000"/>
          </a:schemeClr>
        </a:solid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914400" y="1371600"/>
            <a:ext cx="10363200"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ctr" rtl="0">
              <a:spcBef>
                <a:spcPct val="0"/>
              </a:spcBef>
              <a:buNone/>
              <a:defRPr sz="4800" b="0" i="0">
                <a:ln>
                  <a:noFill/>
                </a:ln>
                <a:solidFill>
                  <a:srgbClr val="D6E03D"/>
                </a:solidFill>
                <a:effectLst/>
                <a:latin typeface="Times New Roman" panose="02020603050405020304" pitchFamily="18" charset="0"/>
                <a:ea typeface="+mj-ea"/>
                <a:cs typeface="Times New Roman" panose="02020603050405020304" pitchFamily="18" charset="0"/>
              </a:defRPr>
            </a:lvl1pPr>
          </a:lstStyle>
          <a:p>
            <a:r>
              <a:rPr lang="en-US"/>
              <a:t>Click to edit Master title style</a:t>
            </a:r>
            <a:endParaRPr lang="en-US" dirty="0"/>
          </a:p>
        </p:txBody>
      </p:sp>
      <p:sp>
        <p:nvSpPr>
          <p:cNvPr id="17" name="Subtitle 16"/>
          <p:cNvSpPr>
            <a:spLocks noGrp="1"/>
          </p:cNvSpPr>
          <p:nvPr>
            <p:ph type="subTitle" idx="1"/>
          </p:nvPr>
        </p:nvSpPr>
        <p:spPr>
          <a:xfrm>
            <a:off x="914400" y="3228536"/>
            <a:ext cx="10363200" cy="1752600"/>
          </a:xfrm>
        </p:spPr>
        <p:txBody>
          <a:bodyPr lIns="0" rIns="18288"/>
          <a:lstStyle>
            <a:lvl1pPr marL="0" marR="45720" indent="0" algn="ctr">
              <a:buNone/>
              <a:defRPr sz="3600" b="0" i="0">
                <a:solidFill>
                  <a:schemeClr val="tx1"/>
                </a:solidFill>
                <a:latin typeface="Arial Narrow" panose="020B0506020202030204" pitchFamily="34" charset="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528935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None/>
              <a:defRPr/>
            </a:lvl1pPr>
            <a:lvl2pPr marL="461963" indent="-461963">
              <a:defRPr/>
            </a:lvl2pPr>
            <a:lvl3pPr marL="855663" indent="-401638">
              <a:tabLst/>
              <a:defRPr/>
            </a:lvl3pPr>
            <a:lvl4pPr marL="1258888" indent="-344488">
              <a:defRPr/>
            </a:lvl4pPr>
            <a:lvl5pPr marL="1660525" indent="-284163">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45317235"/>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Pr>
        <a:solidFill>
          <a:schemeClr val="bg2">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tIns="0">
            <a:noAutofit/>
            <a:scene3d>
              <a:camera prst="orthographicFront"/>
              <a:lightRig rig="freezing" dir="t">
                <a:rot lat="0" lon="0" rev="5640000"/>
              </a:lightRig>
            </a:scene3d>
            <a:sp3d prstMaterial="flat">
              <a:bevelT w="38100" h="38100"/>
            </a:sp3d>
          </a:bodyPr>
          <a:lstStyle>
            <a:lvl1pPr algn="ctr" rtl="0">
              <a:spcBef>
                <a:spcPct val="0"/>
              </a:spcBef>
              <a:buNone/>
              <a:defRPr lang="en-US" sz="4800" b="0" i="0" cap="none" baseline="0" dirty="0">
                <a:ln w="635">
                  <a:noFill/>
                </a:ln>
                <a:solidFill>
                  <a:srgbClr val="D6E03D"/>
                </a:solidFill>
                <a:effectLst>
                  <a:outerShdw blurRad="38100" dist="25400" dir="5400000" algn="tl" rotWithShape="0">
                    <a:srgbClr val="000000">
                      <a:alpha val="43000"/>
                    </a:srgbClr>
                  </a:outerShdw>
                </a:effectLst>
                <a:latin typeface="Georgia" panose="02040502050405020303" pitchFamily="18" charset="0"/>
                <a:ea typeface="+mj-ea"/>
                <a:cs typeface="Georgia" panose="02040502050405020303" pitchFamily="18" charset="0"/>
              </a:defRPr>
            </a:lvl1pPr>
          </a:lstStyle>
          <a:p>
            <a:r>
              <a:rPr lang="en-US"/>
              <a:t>Click to edit Master title style</a:t>
            </a:r>
            <a:endParaRPr lang="en-US" dirty="0"/>
          </a:p>
        </p:txBody>
      </p:sp>
      <p:sp>
        <p:nvSpPr>
          <p:cNvPr id="3" name="Text Placeholder 2"/>
          <p:cNvSpPr>
            <a:spLocks noGrp="1"/>
          </p:cNvSpPr>
          <p:nvPr>
            <p:ph type="body" idx="1"/>
          </p:nvPr>
        </p:nvSpPr>
        <p:spPr>
          <a:xfrm>
            <a:off x="707136" y="2704664"/>
            <a:ext cx="10363200" cy="1509712"/>
          </a:xfrm>
        </p:spPr>
        <p:txBody>
          <a:bodyPr lIns="45720" rIns="45720"/>
          <a:lstStyle>
            <a:lvl1pPr marL="0" indent="0" algn="ctr">
              <a:buNone/>
              <a:defRPr sz="36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1746778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lvl1pPr algn="ctr">
              <a:defRPr/>
            </a:lvl1pPr>
          </a:lstStyle>
          <a:p>
            <a:r>
              <a:rPr lang="en-US"/>
              <a:t>Click to edit Master title style</a:t>
            </a:r>
            <a:endParaRPr lang="en-US" dirty="0"/>
          </a:p>
        </p:txBody>
      </p:sp>
      <p:sp>
        <p:nvSpPr>
          <p:cNvPr id="3" name="Content Placeholder 2"/>
          <p:cNvSpPr>
            <a:spLocks noGrp="1"/>
          </p:cNvSpPr>
          <p:nvPr>
            <p:ph sz="half" idx="1"/>
          </p:nvPr>
        </p:nvSpPr>
        <p:spPr>
          <a:xfrm>
            <a:off x="609600" y="1920085"/>
            <a:ext cx="5384800" cy="4434840"/>
          </a:xfrm>
        </p:spPr>
        <p:txBody>
          <a:bodyPr/>
          <a:lstStyle>
            <a:lvl1pPr marL="0" indent="0">
              <a:buNone/>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920085"/>
            <a:ext cx="5384800" cy="4434840"/>
          </a:xfrm>
        </p:spPr>
        <p:txBody>
          <a:bodyPr/>
          <a:lstStyle>
            <a:lvl1pPr marL="0" indent="0">
              <a:buNone/>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63734102"/>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lvl1pPr algn="ctr">
              <a:defRPr/>
            </a:lvl1pPr>
          </a:lstStyle>
          <a:p>
            <a:r>
              <a:rPr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i="0" cap="none" baseline="0">
                <a:solidFill>
                  <a:schemeClr val="bg1"/>
                </a:solidFill>
                <a:effectLst/>
                <a:latin typeface="Arial Narrow" panose="020B0506020202030204" pitchFamily="34" charset="0"/>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i="0" cap="none" baseline="0">
                <a:solidFill>
                  <a:schemeClr val="bg1"/>
                </a:solidFill>
                <a:effectLst/>
                <a:latin typeface="Arial Narrow" panose="020B0506020202030204" pitchFamily="34" charset="0"/>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60376730"/>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normAutofit/>
            <a:scene3d>
              <a:camera prst="orthographicFront"/>
              <a:lightRig rig="freezing" dir="t">
                <a:rot lat="0" lon="0" rev="5640000"/>
              </a:lightRig>
            </a:scene3d>
            <a:sp3d prstMaterial="flat">
              <a:contourClr>
                <a:schemeClr val="tx2"/>
              </a:contourClr>
            </a:sp3d>
          </a:bodyPr>
          <a:lstStyle>
            <a:lvl1pPr algn="ctr" rtl="0">
              <a:spcBef>
                <a:spcPct val="0"/>
              </a:spcBef>
              <a:buNone/>
              <a:defRPr sz="4800" b="0" i="0">
                <a:ln>
                  <a:noFill/>
                </a:ln>
                <a:solidFill>
                  <a:srgbClr val="D6E03D"/>
                </a:solidFill>
                <a:effectLst/>
                <a:latin typeface="Georgia" panose="02040502050405020303" pitchFamily="18" charset="0"/>
                <a:ea typeface="+mj-ea"/>
                <a:cs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52333811"/>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37907039"/>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a:noAutofit/>
          </a:bodyPr>
          <a:lstStyle>
            <a:lvl1pPr algn="l" rtl="0">
              <a:spcBef>
                <a:spcPct val="0"/>
              </a:spcBef>
              <a:buNone/>
              <a:defRPr sz="2600" b="0" i="0">
                <a:ln>
                  <a:noFill/>
                </a:ln>
                <a:solidFill>
                  <a:srgbClr val="D6E03D"/>
                </a:solidFill>
                <a:effectLst/>
                <a:latin typeface="Times New Roman" panose="02020603050405020304" pitchFamily="18" charset="0"/>
                <a:ea typeface="+mj-ea"/>
                <a:cs typeface="Times New Roman" panose="02020603050405020304" pitchFamily="18" charset="0"/>
              </a:defRPr>
            </a:lvl1pPr>
          </a:lstStyle>
          <a:p>
            <a:r>
              <a:rPr lang="en-US"/>
              <a:t>Click to edit Master title style</a:t>
            </a:r>
            <a:endParaRPr lang="en-US" dirty="0"/>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atin typeface="Times New Roman" panose="02020603050405020304" pitchFamily="18" charset="0"/>
                <a:cs typeface="Times New Roman" panose="02020603050405020304" pitchFamily="18" charset="0"/>
              </a:defRPr>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marL="0" indent="0">
              <a:buNone/>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57142438"/>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5" name="Snip and Round Single Corner Rectangle 13"/>
          <p:cNvSpPr>
            <a:spLocks/>
          </p:cNvSpPr>
          <p:nvPr/>
        </p:nvSpPr>
        <p:spPr bwMode="auto">
          <a:xfrm rot="420000" flipV="1">
            <a:off x="4220633" y="1108075"/>
            <a:ext cx="7010400" cy="4114800"/>
          </a:xfrm>
          <a:custGeom>
            <a:avLst/>
            <a:gdLst>
              <a:gd name="T0" fmla="*/ 0 w 5257800"/>
              <a:gd name="T1" fmla="*/ 0 h 4114800"/>
              <a:gd name="T2" fmla="*/ 5107774 w 5257800"/>
              <a:gd name="T3" fmla="*/ 0 h 4114800"/>
              <a:gd name="T4" fmla="*/ 5257800 w 5257800"/>
              <a:gd name="T5" fmla="*/ 150026 h 4114800"/>
              <a:gd name="T6" fmla="*/ 5257800 w 5257800"/>
              <a:gd name="T7" fmla="*/ 4114800 h 4114800"/>
              <a:gd name="T8" fmla="*/ 0 w 5257800"/>
              <a:gd name="T9" fmla="*/ 4114800 h 4114800"/>
              <a:gd name="T10" fmla="*/ 0 w 5257800"/>
              <a:gd name="T11" fmla="*/ 0 h 4114800"/>
              <a:gd name="T12" fmla="*/ 0 w 5257800"/>
              <a:gd name="T13" fmla="*/ 0 h 41148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57800" h="4114800">
                <a:moveTo>
                  <a:pt x="0" y="0"/>
                </a:moveTo>
                <a:lnTo>
                  <a:pt x="5107774" y="0"/>
                </a:lnTo>
                <a:lnTo>
                  <a:pt x="5257800" y="150026"/>
                </a:lnTo>
                <a:lnTo>
                  <a:pt x="5257800" y="4114800"/>
                </a:lnTo>
                <a:lnTo>
                  <a:pt x="0" y="4114800"/>
                </a:lnTo>
                <a:lnTo>
                  <a:pt x="0" y="0"/>
                </a:lnTo>
                <a:close/>
              </a:path>
            </a:pathLst>
          </a:custGeom>
          <a:solidFill>
            <a:srgbClr val="FFFFFF"/>
          </a:solidFill>
          <a:ln w="3175" cap="rnd" cmpd="sng">
            <a:solidFill>
              <a:srgbClr val="C0C0C0"/>
            </a:solidFill>
            <a:prstDash val="solid"/>
            <a:round/>
            <a:headEnd/>
            <a:tailEnd/>
          </a:ln>
          <a:effectLst>
            <a:outerShdw blurRad="63500" dist="38500" dir="7500041" sx="98500" sy="100079" kx="99984" algn="tl" rotWithShape="0">
              <a:srgbClr val="000000">
                <a:alpha val="25000"/>
              </a:srgbClr>
            </a:outerShdw>
          </a:effectLst>
        </p:spPr>
        <p:txBody>
          <a:bodyPr anchor="ctr"/>
          <a:lstStyle/>
          <a:p>
            <a:pPr>
              <a:defRPr/>
            </a:pPr>
            <a:endParaRPr lang="en-US" sz="1800" dirty="0"/>
          </a:p>
        </p:txBody>
      </p:sp>
      <p:sp>
        <p:nvSpPr>
          <p:cNvPr id="6" name="Right Triangle 5"/>
          <p:cNvSpPr>
            <a:spLocks noChangeArrowheads="1"/>
          </p:cNvSpPr>
          <p:nvPr/>
        </p:nvSpPr>
        <p:spPr bwMode="auto">
          <a:xfrm rot="420000" flipV="1">
            <a:off x="10672234" y="5359401"/>
            <a:ext cx="207433" cy="155575"/>
          </a:xfrm>
          <a:prstGeom prst="rtTriangle">
            <a:avLst/>
          </a:prstGeom>
          <a:solidFill>
            <a:srgbClr val="FFFFFF"/>
          </a:solidFill>
          <a:ln w="12700">
            <a:solidFill>
              <a:srgbClr val="FFFFFF"/>
            </a:solidFill>
            <a:bevel/>
            <a:headEnd/>
            <a:tailEnd/>
          </a:ln>
          <a:effectLst>
            <a:outerShdw blurRad="19685" dist="6350" dir="12899787" algn="tl" rotWithShape="0">
              <a:srgbClr val="808080">
                <a:alpha val="46999"/>
              </a:srgbClr>
            </a:outerShdw>
          </a:effectLst>
        </p:spPr>
        <p:txBody>
          <a:bodyPr anchor="ctr"/>
          <a:lstStyle/>
          <a:p>
            <a:pPr algn="ctr" fontAlgn="auto">
              <a:spcBef>
                <a:spcPts val="0"/>
              </a:spcBef>
              <a:spcAft>
                <a:spcPts val="0"/>
              </a:spcAft>
              <a:defRPr/>
            </a:pPr>
            <a:endParaRPr lang="en-US" sz="1800" dirty="0">
              <a:solidFill>
                <a:schemeClr val="lt1"/>
              </a:solidFill>
              <a:latin typeface="+mn-lt"/>
              <a:ea typeface="+mn-ea"/>
            </a:endParaRPr>
          </a:p>
        </p:txBody>
      </p:sp>
      <p:sp>
        <p:nvSpPr>
          <p:cNvPr id="2" name="Title 1"/>
          <p:cNvSpPr>
            <a:spLocks noGrp="1"/>
          </p:cNvSpPr>
          <p:nvPr>
            <p:ph type="title"/>
          </p:nvPr>
        </p:nvSpPr>
        <p:spPr>
          <a:xfrm>
            <a:off x="812800" y="1176997"/>
            <a:ext cx="2950464" cy="1582621"/>
          </a:xfrm>
        </p:spPr>
        <p:txBody>
          <a:bodyPr lIns="45720" rIns="45720" bIns="45720"/>
          <a:lstStyle>
            <a:lvl1pPr algn="l">
              <a:buNone/>
              <a:defRPr sz="2000" b="0">
                <a:solidFill>
                  <a:srgbClr val="D6E03D"/>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12800" y="2828785"/>
            <a:ext cx="2946400" cy="2179320"/>
          </a:xfrm>
        </p:spPr>
        <p:txBody>
          <a:bodyPr lIns="64008" rIns="45720"/>
          <a:lstStyle>
            <a:lvl1pPr marL="0" indent="0" algn="l">
              <a:spcBef>
                <a:spcPts val="250"/>
              </a:spcBef>
              <a:buFontTx/>
              <a:buNone/>
              <a:defRPr sz="1300">
                <a:solidFill>
                  <a:schemeClr val="bg1"/>
                </a:solidFill>
              </a:defRPr>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a:t>Click icon to add picture</a:t>
            </a:r>
            <a:endParaRPr lang="en-US" noProof="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91475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92381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914402"/>
            <a:ext cx="8026400" cy="5211763"/>
          </a:xfrm>
        </p:spPr>
        <p:txBody>
          <a:bodyPr vert="eaVert"/>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0467341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2">
            <a:lumMod val="85000"/>
            <a:lumOff val="15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938"/>
            <a:ext cx="1221740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D6E03D"/>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dirty="0">
              <a:latin typeface="+mn-lt"/>
              <a:ea typeface="+mn-ea"/>
            </a:endParaRPr>
          </a:p>
        </p:txBody>
      </p:sp>
      <p:sp>
        <p:nvSpPr>
          <p:cNvPr id="8" name="Freeform 7"/>
          <p:cNvSpPr>
            <a:spLocks/>
          </p:cNvSpPr>
          <p:nvPr/>
        </p:nvSpPr>
        <p:spPr bwMode="auto">
          <a:xfrm>
            <a:off x="5842000" y="-7938"/>
            <a:ext cx="63500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rgbClr val="D6E03D"/>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dirty="0">
              <a:latin typeface="+mn-lt"/>
              <a:ea typeface="+mn-ea"/>
            </a:endParaRPr>
          </a:p>
        </p:txBody>
      </p:sp>
      <p:sp>
        <p:nvSpPr>
          <p:cNvPr id="1028" name="Title Placeholder 8"/>
          <p:cNvSpPr>
            <a:spLocks noGrp="1"/>
          </p:cNvSpPr>
          <p:nvPr>
            <p:ph type="title"/>
          </p:nvPr>
        </p:nvSpPr>
        <p:spPr bwMode="auto">
          <a:xfrm>
            <a:off x="609600" y="704850"/>
            <a:ext cx="10972800" cy="11430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endParaRPr lang="en-US" altLang="en-US" dirty="0"/>
          </a:p>
        </p:txBody>
      </p:sp>
      <p:sp>
        <p:nvSpPr>
          <p:cNvPr id="1029" name="Text Placeholder 29"/>
          <p:cNvSpPr>
            <a:spLocks noGrp="1"/>
          </p:cNvSpPr>
          <p:nvPr>
            <p:ph type="body" idx="1"/>
          </p:nvPr>
        </p:nvSpPr>
        <p:spPr bwMode="auto">
          <a:xfrm>
            <a:off x="609600" y="1935164"/>
            <a:ext cx="10972800" cy="4389437"/>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grpSp>
        <p:nvGrpSpPr>
          <p:cNvPr id="1030" name="Group 1"/>
          <p:cNvGrpSpPr>
            <a:grpSpLocks/>
          </p:cNvGrpSpPr>
          <p:nvPr/>
        </p:nvGrpSpPr>
        <p:grpSpPr bwMode="auto">
          <a:xfrm>
            <a:off x="-25399" y="203200"/>
            <a:ext cx="12240684"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rgbClr val="D6E03D"/>
                  </a:gs>
                  <a:gs pos="16000">
                    <a:srgbClr val="D6E03D"/>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dirty="0">
                <a:latin typeface="+mn-lt"/>
                <a:ea typeface="+mn-ea"/>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rgbClr val="D6E03D"/>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sz="1800" dirty="0">
                <a:latin typeface="+mn-lt"/>
                <a:ea typeface="+mn-ea"/>
              </a:endParaRPr>
            </a:p>
          </p:txBody>
        </p:sp>
      </p:grpSp>
      <p:sp>
        <p:nvSpPr>
          <p:cNvPr id="9" name="Subtitle 2"/>
          <p:cNvSpPr txBox="1">
            <a:spLocks/>
          </p:cNvSpPr>
          <p:nvPr/>
        </p:nvSpPr>
        <p:spPr bwMode="auto">
          <a:xfrm>
            <a:off x="0" y="6400800"/>
            <a:ext cx="2438400" cy="4572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lIns="91440" tIns="91440" rIns="91440" bIns="91440" anchor="ctr" anchorCtr="0"/>
          <a:lstStyle>
            <a:lvl1pPr eaLnBrk="0" hangingPunct="0">
              <a:defRPr>
                <a:solidFill>
                  <a:schemeClr val="tx1"/>
                </a:solidFill>
                <a:latin typeface="Constantia" pitchFamily="18" charset="0"/>
                <a:ea typeface="MS PGothic" pitchFamily="34" charset="-128"/>
              </a:defRPr>
            </a:lvl1pPr>
            <a:lvl2pPr marL="742950" indent="-285750" eaLnBrk="0" hangingPunct="0">
              <a:defRPr>
                <a:solidFill>
                  <a:schemeClr val="tx1"/>
                </a:solidFill>
                <a:latin typeface="Constantia" pitchFamily="18" charset="0"/>
                <a:ea typeface="MS PGothic" pitchFamily="34" charset="-128"/>
              </a:defRPr>
            </a:lvl2pPr>
            <a:lvl3pPr marL="1143000" indent="-228600" eaLnBrk="0" hangingPunct="0">
              <a:defRPr>
                <a:solidFill>
                  <a:schemeClr val="tx1"/>
                </a:solidFill>
                <a:latin typeface="Constantia" pitchFamily="18" charset="0"/>
                <a:ea typeface="MS PGothic" pitchFamily="34" charset="-128"/>
              </a:defRPr>
            </a:lvl3pPr>
            <a:lvl4pPr marL="1600200" indent="-228600" eaLnBrk="0" hangingPunct="0">
              <a:defRPr>
                <a:solidFill>
                  <a:schemeClr val="tx1"/>
                </a:solidFill>
                <a:latin typeface="Constantia" pitchFamily="18" charset="0"/>
                <a:ea typeface="MS PGothic" pitchFamily="34" charset="-128"/>
              </a:defRPr>
            </a:lvl4pPr>
            <a:lvl5pPr marL="2057400" indent="-228600" eaLnBrk="0" hangingPunct="0">
              <a:defRPr>
                <a:solidFill>
                  <a:schemeClr val="tx1"/>
                </a:solidFill>
                <a:latin typeface="Constantia" pitchFamily="18" charset="0"/>
                <a:ea typeface="MS PGothic" pitchFamily="34" charset="-128"/>
              </a:defRPr>
            </a:lvl5pPr>
            <a:lvl6pPr marL="2514600" indent="-228600" eaLnBrk="0" fontAlgn="base" hangingPunct="0">
              <a:spcBef>
                <a:spcPct val="0"/>
              </a:spcBef>
              <a:spcAft>
                <a:spcPct val="0"/>
              </a:spcAft>
              <a:defRPr>
                <a:solidFill>
                  <a:schemeClr val="tx1"/>
                </a:solidFill>
                <a:latin typeface="Constantia" pitchFamily="18" charset="0"/>
                <a:ea typeface="MS PGothic" pitchFamily="34" charset="-128"/>
              </a:defRPr>
            </a:lvl6pPr>
            <a:lvl7pPr marL="2971800" indent="-228600" eaLnBrk="0" fontAlgn="base" hangingPunct="0">
              <a:spcBef>
                <a:spcPct val="0"/>
              </a:spcBef>
              <a:spcAft>
                <a:spcPct val="0"/>
              </a:spcAft>
              <a:defRPr>
                <a:solidFill>
                  <a:schemeClr val="tx1"/>
                </a:solidFill>
                <a:latin typeface="Constantia" pitchFamily="18" charset="0"/>
                <a:ea typeface="MS PGothic" pitchFamily="34" charset="-128"/>
              </a:defRPr>
            </a:lvl7pPr>
            <a:lvl8pPr marL="3429000" indent="-228600" eaLnBrk="0" fontAlgn="base" hangingPunct="0">
              <a:spcBef>
                <a:spcPct val="0"/>
              </a:spcBef>
              <a:spcAft>
                <a:spcPct val="0"/>
              </a:spcAft>
              <a:defRPr>
                <a:solidFill>
                  <a:schemeClr val="tx1"/>
                </a:solidFill>
                <a:latin typeface="Constantia" pitchFamily="18" charset="0"/>
                <a:ea typeface="MS PGothic" pitchFamily="34" charset="-128"/>
              </a:defRPr>
            </a:lvl8pPr>
            <a:lvl9pPr marL="3886200" indent="-228600" eaLnBrk="0" fontAlgn="base" hangingPunct="0">
              <a:spcBef>
                <a:spcPct val="0"/>
              </a:spcBef>
              <a:spcAft>
                <a:spcPct val="0"/>
              </a:spcAft>
              <a:defRPr>
                <a:solidFill>
                  <a:schemeClr val="tx1"/>
                </a:solidFill>
                <a:latin typeface="Constantia" pitchFamily="18" charset="0"/>
                <a:ea typeface="MS PGothic" pitchFamily="34" charset="-128"/>
              </a:defRPr>
            </a:lvl9pPr>
          </a:lstStyle>
          <a:p>
            <a:pPr algn="l" eaLnBrk="1" hangingPunct="1">
              <a:spcBef>
                <a:spcPts val="0"/>
              </a:spcBef>
              <a:buClr>
                <a:srgbClr val="CFAD4D"/>
              </a:buClr>
              <a:buSzPct val="95000"/>
              <a:buFont typeface="Wingdings 2" pitchFamily="18" charset="2"/>
              <a:buNone/>
              <a:defRPr/>
            </a:pPr>
            <a:r>
              <a:rPr lang="en-US" sz="1000" baseline="0" dirty="0">
                <a:solidFill>
                  <a:schemeClr val="bg1"/>
                </a:solidFill>
                <a:latin typeface="Times New Roman" panose="02020603050405020304" pitchFamily="18" charset="0"/>
                <a:cs typeface="Times New Roman" panose="02020603050405020304" pitchFamily="18" charset="0"/>
              </a:rPr>
              <a:t>© CEMA 2019</a:t>
            </a:r>
          </a:p>
        </p:txBody>
      </p:sp>
      <p:sp>
        <p:nvSpPr>
          <p:cNvPr id="15" name="TextBox 14"/>
          <p:cNvSpPr txBox="1"/>
          <p:nvPr/>
        </p:nvSpPr>
        <p:spPr>
          <a:xfrm>
            <a:off x="9753600" y="6400800"/>
            <a:ext cx="2438400" cy="457200"/>
          </a:xfrm>
          <a:prstGeom prst="rect">
            <a:avLst/>
          </a:prstGeom>
          <a:noFill/>
        </p:spPr>
        <p:txBody>
          <a:bodyPr wrap="square" tIns="91440" bIns="91440" rtlCol="0" anchor="ctr" anchorCtr="0">
            <a:noAutofit/>
          </a:bodyPr>
          <a:lstStyle/>
          <a:p>
            <a:pPr algn="r">
              <a:spcAft>
                <a:spcPts val="0"/>
              </a:spcAft>
            </a:pPr>
            <a:r>
              <a:rPr lang="en-US" sz="1000" baseline="0" dirty="0">
                <a:solidFill>
                  <a:schemeClr val="bg1"/>
                </a:solidFill>
                <a:latin typeface="Times New Roman" panose="02020603050405020304" pitchFamily="18" charset="0"/>
                <a:cs typeface="Times New Roman" panose="02020603050405020304" pitchFamily="18" charset="0"/>
              </a:rPr>
              <a:t>Slide #</a:t>
            </a:r>
            <a:fld id="{50A4CD7F-513B-4C4A-BC14-1D21C22AAA9F}" type="slidenum">
              <a:rPr lang="en-US" sz="1000" baseline="0" smtClean="0">
                <a:solidFill>
                  <a:schemeClr val="bg1"/>
                </a:solidFill>
                <a:latin typeface="Times New Roman" panose="02020603050405020304" pitchFamily="18" charset="0"/>
                <a:cs typeface="Times New Roman" panose="02020603050405020304" pitchFamily="18" charset="0"/>
              </a:rPr>
              <a:pPr algn="r">
                <a:spcAft>
                  <a:spcPts val="0"/>
                </a:spcAft>
              </a:pPr>
              <a:t>‹#›</a:t>
            </a:fld>
            <a:endParaRPr lang="en-US" sz="1000" baseline="0" dirty="0">
              <a:solidFill>
                <a:schemeClr val="bg1"/>
              </a:solidFill>
              <a:latin typeface="Times New Roman" panose="02020603050405020304" pitchFamily="18" charset="0"/>
              <a:cs typeface="Times New Roman" panose="02020603050405020304" pitchFamily="18" charset="0"/>
            </a:endParaRPr>
          </a:p>
        </p:txBody>
      </p:sp>
      <p:pic>
        <p:nvPicPr>
          <p:cNvPr id="16" name="Picture 15"/>
          <p:cNvPicPr>
            <a:picLocks noChangeAspect="1"/>
          </p:cNvPicPr>
          <p:nvPr/>
        </p:nvPicPr>
        <p:blipFill>
          <a:blip r:embed="rId1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277157" y="6324600"/>
            <a:ext cx="1637686" cy="502944"/>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47527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800" b="0" i="0" kern="1200">
          <a:solidFill>
            <a:srgbClr val="D6E03D"/>
          </a:solidFill>
          <a:latin typeface="Times New Roman" panose="02020603050405020304" pitchFamily="18" charset="0"/>
          <a:ea typeface="MS PGothic" pitchFamily="34" charset="-128"/>
          <a:cs typeface="Times New Roman" panose="02020603050405020304" pitchFamily="18" charset="0"/>
        </a:defRPr>
      </a:lvl1pPr>
      <a:lvl2pPr algn="l" rtl="0" eaLnBrk="1" fontAlgn="base" hangingPunct="1">
        <a:spcBef>
          <a:spcPct val="0"/>
        </a:spcBef>
        <a:spcAft>
          <a:spcPct val="0"/>
        </a:spcAft>
        <a:defRPr sz="5000" b="1">
          <a:solidFill>
            <a:srgbClr val="B7FA22"/>
          </a:solidFill>
          <a:latin typeface="Calibri" charset="0"/>
          <a:ea typeface="MS PGothic" pitchFamily="34" charset="-128"/>
          <a:cs typeface="Calibri" pitchFamily="34" charset="0"/>
        </a:defRPr>
      </a:lvl2pPr>
      <a:lvl3pPr algn="l" rtl="0" eaLnBrk="1" fontAlgn="base" hangingPunct="1">
        <a:spcBef>
          <a:spcPct val="0"/>
        </a:spcBef>
        <a:spcAft>
          <a:spcPct val="0"/>
        </a:spcAft>
        <a:defRPr sz="5000" b="1">
          <a:solidFill>
            <a:srgbClr val="B7FA22"/>
          </a:solidFill>
          <a:latin typeface="Calibri" charset="0"/>
          <a:ea typeface="MS PGothic" pitchFamily="34" charset="-128"/>
          <a:cs typeface="Calibri" pitchFamily="34" charset="0"/>
        </a:defRPr>
      </a:lvl3pPr>
      <a:lvl4pPr algn="l" rtl="0" eaLnBrk="1" fontAlgn="base" hangingPunct="1">
        <a:spcBef>
          <a:spcPct val="0"/>
        </a:spcBef>
        <a:spcAft>
          <a:spcPct val="0"/>
        </a:spcAft>
        <a:defRPr sz="5000" b="1">
          <a:solidFill>
            <a:srgbClr val="B7FA22"/>
          </a:solidFill>
          <a:latin typeface="Calibri" charset="0"/>
          <a:ea typeface="MS PGothic" pitchFamily="34" charset="-128"/>
          <a:cs typeface="Calibri" pitchFamily="34" charset="0"/>
        </a:defRPr>
      </a:lvl4pPr>
      <a:lvl5pPr algn="l" rtl="0" eaLnBrk="1" fontAlgn="base" hangingPunct="1">
        <a:spcBef>
          <a:spcPct val="0"/>
        </a:spcBef>
        <a:spcAft>
          <a:spcPct val="0"/>
        </a:spcAft>
        <a:defRPr sz="5000" b="1">
          <a:solidFill>
            <a:srgbClr val="B7FA22"/>
          </a:solidFill>
          <a:latin typeface="Calibri" charset="0"/>
          <a:ea typeface="MS PGothic" pitchFamily="34" charset="-128"/>
          <a:cs typeface="Calibri" pitchFamily="34" charset="0"/>
        </a:defRPr>
      </a:lvl5pPr>
      <a:lvl6pPr marL="457200" algn="l" rtl="0" eaLnBrk="1" fontAlgn="base" hangingPunct="1">
        <a:spcBef>
          <a:spcPct val="0"/>
        </a:spcBef>
        <a:spcAft>
          <a:spcPct val="0"/>
        </a:spcAft>
        <a:defRPr sz="5000">
          <a:solidFill>
            <a:schemeClr val="tx2"/>
          </a:solidFill>
          <a:latin typeface="Calibri" charset="0"/>
          <a:ea typeface="ＭＳ Ｐゴシック" charset="-128"/>
          <a:cs typeface="ＭＳ Ｐゴシック" charset="-128"/>
        </a:defRPr>
      </a:lvl6pPr>
      <a:lvl7pPr marL="914400" algn="l" rtl="0" eaLnBrk="1" fontAlgn="base" hangingPunct="1">
        <a:spcBef>
          <a:spcPct val="0"/>
        </a:spcBef>
        <a:spcAft>
          <a:spcPct val="0"/>
        </a:spcAft>
        <a:defRPr sz="5000">
          <a:solidFill>
            <a:schemeClr val="tx2"/>
          </a:solidFill>
          <a:latin typeface="Calibri" charset="0"/>
          <a:ea typeface="ＭＳ Ｐゴシック" charset="-128"/>
          <a:cs typeface="ＭＳ Ｐゴシック" charset="-128"/>
        </a:defRPr>
      </a:lvl7pPr>
      <a:lvl8pPr marL="1371600" algn="l" rtl="0" eaLnBrk="1" fontAlgn="base" hangingPunct="1">
        <a:spcBef>
          <a:spcPct val="0"/>
        </a:spcBef>
        <a:spcAft>
          <a:spcPct val="0"/>
        </a:spcAft>
        <a:defRPr sz="5000">
          <a:solidFill>
            <a:schemeClr val="tx2"/>
          </a:solidFill>
          <a:latin typeface="Calibri" charset="0"/>
          <a:ea typeface="ＭＳ Ｐゴシック" charset="-128"/>
          <a:cs typeface="ＭＳ Ｐゴシック" charset="-128"/>
        </a:defRPr>
      </a:lvl8pPr>
      <a:lvl9pPr marL="1828800" algn="l" rtl="0" eaLnBrk="1" fontAlgn="base" hangingPunct="1">
        <a:spcBef>
          <a:spcPct val="0"/>
        </a:spcBef>
        <a:spcAft>
          <a:spcPct val="0"/>
        </a:spcAft>
        <a:defRPr sz="5000">
          <a:solidFill>
            <a:schemeClr val="tx2"/>
          </a:solidFill>
          <a:latin typeface="Calibri" charset="0"/>
          <a:ea typeface="ＭＳ Ｐゴシック" charset="-128"/>
          <a:cs typeface="ＭＳ Ｐゴシック" charset="-128"/>
        </a:defRPr>
      </a:lvl9pPr>
    </p:titleStyle>
    <p:bodyStyle>
      <a:lvl1pPr marL="342900" indent="-342900" algn="l" rtl="0" eaLnBrk="1" fontAlgn="base" hangingPunct="1">
        <a:spcBef>
          <a:spcPct val="20000"/>
        </a:spcBef>
        <a:spcAft>
          <a:spcPct val="0"/>
        </a:spcAft>
        <a:buClr>
          <a:srgbClr val="B7FA22"/>
        </a:buClr>
        <a:buSzPct val="95000"/>
        <a:buFont typeface="Wingdings" pitchFamily="2" charset="2"/>
        <a:defRPr sz="3600" b="0" i="0" kern="1200">
          <a:solidFill>
            <a:schemeClr val="bg1"/>
          </a:solidFill>
          <a:latin typeface="Arial Narrow" panose="020B0506020202030204" pitchFamily="34" charset="0"/>
          <a:ea typeface="MS PGothic" pitchFamily="34" charset="-128"/>
          <a:cs typeface="Arial Narrow" panose="020B0506020202030204" pitchFamily="34" charset="0"/>
        </a:defRPr>
      </a:lvl1pPr>
      <a:lvl2pPr marL="639763" indent="-246063" algn="l" rtl="0" eaLnBrk="1" fontAlgn="base" hangingPunct="1">
        <a:spcBef>
          <a:spcPct val="20000"/>
        </a:spcBef>
        <a:spcAft>
          <a:spcPct val="0"/>
        </a:spcAft>
        <a:buClr>
          <a:srgbClr val="D6E03D"/>
        </a:buClr>
        <a:buSzPct val="85000"/>
        <a:buFont typeface="Wingdings" pitchFamily="2" charset="2"/>
        <a:buChar char="Ø"/>
        <a:defRPr sz="3600" b="0" i="0" kern="1200">
          <a:solidFill>
            <a:schemeClr val="bg1"/>
          </a:solidFill>
          <a:latin typeface="Arial Narrow" panose="020B0506020202030204" pitchFamily="34" charset="0"/>
          <a:ea typeface="MS PGothic" pitchFamily="34" charset="-128"/>
          <a:cs typeface="+mn-cs"/>
        </a:defRPr>
      </a:lvl2pPr>
      <a:lvl3pPr marL="914400" indent="-246063" algn="l" rtl="0" eaLnBrk="1" fontAlgn="base" hangingPunct="1">
        <a:spcBef>
          <a:spcPct val="20000"/>
        </a:spcBef>
        <a:spcAft>
          <a:spcPct val="0"/>
        </a:spcAft>
        <a:buClr>
          <a:srgbClr val="D6E03D"/>
        </a:buClr>
        <a:buSzPct val="70000"/>
        <a:buFont typeface="Wingdings" pitchFamily="2" charset="2"/>
        <a:buChar char="Ø"/>
        <a:defRPr sz="3000" b="0" i="0" kern="1200">
          <a:solidFill>
            <a:schemeClr val="bg1"/>
          </a:solidFill>
          <a:latin typeface="Arial Narrow" panose="020B0506020202030204" pitchFamily="34" charset="0"/>
          <a:ea typeface="MS PGothic" pitchFamily="34" charset="-128"/>
          <a:cs typeface="+mn-cs"/>
        </a:defRPr>
      </a:lvl3pPr>
      <a:lvl4pPr marL="1187450" indent="-209550" algn="l" rtl="0" eaLnBrk="1" fontAlgn="base" hangingPunct="1">
        <a:spcBef>
          <a:spcPct val="20000"/>
        </a:spcBef>
        <a:spcAft>
          <a:spcPct val="0"/>
        </a:spcAft>
        <a:buClr>
          <a:srgbClr val="D6E03D"/>
        </a:buClr>
        <a:buSzPct val="65000"/>
        <a:buFont typeface="Wingdings" pitchFamily="2" charset="2"/>
        <a:buChar char="Ø"/>
        <a:defRPr sz="2400" b="0" i="0" kern="1200">
          <a:solidFill>
            <a:schemeClr val="bg1"/>
          </a:solidFill>
          <a:latin typeface="Arial Narrow" panose="020B0506020202030204" pitchFamily="34" charset="0"/>
          <a:ea typeface="MS PGothic" pitchFamily="34" charset="-128"/>
          <a:cs typeface="+mn-cs"/>
        </a:defRPr>
      </a:lvl4pPr>
      <a:lvl5pPr marL="1462088" indent="-209550" algn="l" rtl="0" eaLnBrk="1" fontAlgn="base" hangingPunct="1">
        <a:spcBef>
          <a:spcPct val="20000"/>
        </a:spcBef>
        <a:spcAft>
          <a:spcPct val="0"/>
        </a:spcAft>
        <a:buClr>
          <a:srgbClr val="D6E03D"/>
        </a:buClr>
        <a:buSzPct val="65000"/>
        <a:buFont typeface="Wingdings" pitchFamily="2" charset="2"/>
        <a:buChar char="Ø"/>
        <a:defRPr sz="2000" b="0" i="0" kern="1200">
          <a:solidFill>
            <a:schemeClr val="bg1"/>
          </a:solidFill>
          <a:latin typeface="Arial Narrow" panose="020B0506020202030204" pitchFamily="34" charset="0"/>
          <a:ea typeface="MS PGothic" pitchFamily="34" charset="-128"/>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xml"/><Relationship Id="rId2"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 Id="rId3" Type="http://schemas.microsoft.com/office/2007/relationships/hdphoto" Target="../media/hdphoto2.wdp"/></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microsoft.com/office/2007/relationships/hdphoto" Target="../media/hdphoto3.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microsoft.com/office/2007/relationships/hdphoto" Target="../media/hdphoto2.wdp"/></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microsoft.com/office/2007/relationships/hdphoto" Target="../media/hdphoto2.wdp"/></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9BFA6E4-C8AD-4F04-A4B8-51DABE68BB58}"/>
              </a:ext>
            </a:extLst>
          </p:cNvPr>
          <p:cNvSpPr>
            <a:spLocks noGrp="1"/>
          </p:cNvSpPr>
          <p:nvPr>
            <p:ph type="ctrTitle"/>
          </p:nvPr>
        </p:nvSpPr>
        <p:spPr>
          <a:xfrm>
            <a:off x="914400" y="2488186"/>
            <a:ext cx="10363200" cy="1828800"/>
          </a:xfrm>
        </p:spPr>
        <p:txBody>
          <a:bodyPr/>
          <a:lstStyle/>
          <a:p>
            <a:r>
              <a:rPr lang="en-US" dirty="0"/>
              <a:t>SCHC 2019 HCID Tabletop Exercise</a:t>
            </a:r>
          </a:p>
        </p:txBody>
      </p:sp>
      <p:sp>
        <p:nvSpPr>
          <p:cNvPr id="3" name="Subtitle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8FB9332-48AE-42B2-B3D6-DB136B7B8F05}"/>
              </a:ext>
            </a:extLst>
          </p:cNvPr>
          <p:cNvSpPr>
            <a:spLocks noGrp="1"/>
          </p:cNvSpPr>
          <p:nvPr>
            <p:ph type="subTitle" idx="1"/>
          </p:nvPr>
        </p:nvSpPr>
        <p:spPr>
          <a:xfrm>
            <a:off x="914400" y="4345122"/>
            <a:ext cx="10363200" cy="1752600"/>
          </a:xfrm>
        </p:spPr>
        <p:txBody>
          <a:bodyPr/>
          <a:lstStyle/>
          <a:p>
            <a:r>
              <a:rPr lang="en-US" sz="3200" dirty="0"/>
              <a:t>November 15, 2019 </a:t>
            </a:r>
            <a:r>
              <a:rPr lang="en-US" sz="3200" dirty="0">
                <a:latin typeface="Calibri" panose="020F0502020204030204" pitchFamily="34" charset="0"/>
              </a:rPr>
              <a:t>▪</a:t>
            </a:r>
            <a:r>
              <a:rPr lang="en-US" sz="3200" dirty="0"/>
              <a:t> 12:30pm – 3:00pm (CST)</a:t>
            </a:r>
          </a:p>
          <a:p>
            <a:r>
              <a:rPr lang="en-US" sz="3200" dirty="0"/>
              <a:t>Country Inn &amp; Suites </a:t>
            </a:r>
            <a:r>
              <a:rPr lang="en-US" sz="3200" dirty="0">
                <a:latin typeface="Calibri" panose="020F0502020204030204" pitchFamily="34" charset="0"/>
              </a:rPr>
              <a:t>▪</a:t>
            </a:r>
            <a:r>
              <a:rPr lang="en-US" sz="3200" dirty="0"/>
              <a:t> Mankato, MN</a:t>
            </a:r>
          </a:p>
        </p:txBody>
      </p:sp>
      <p:pic>
        <p:nvPicPr>
          <p:cNvPr id="5" name="Picture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5455F28-F6CF-4ADC-9712-4BDD05236ABE}"/>
              </a:ext>
            </a:extLst>
          </p:cNvPr>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187694" y="1051586"/>
            <a:ext cx="1816612" cy="2188468"/>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0208552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EB50BDE-67F8-4F95-B355-7E49205488FA}"/>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4D72105-6E34-4670-AD19-019E3C86846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“Situation Manual” in your handbooks</a:t>
            </a:r>
          </a:p>
          <a:p>
            <a:pPr marL="457200" indent="-457200">
              <a:buClr>
                <a:srgbClr val="CEDC00"/>
              </a:buClr>
              <a:buFont typeface="Wingdings" panose="05000000000000000000" pitchFamily="2" charset="2"/>
              <a:buChar char="Ø"/>
            </a:pPr>
            <a:r>
              <a:rPr lang="en-US" sz="2800" dirty="0"/>
              <a:t>Tabletop Exercise Format</a:t>
            </a:r>
          </a:p>
          <a:p>
            <a:pPr marL="914400" lvl="1" indent="-457200"/>
            <a:r>
              <a:rPr lang="en-US" sz="2800" dirty="0"/>
              <a:t>No-fault, low-stress</a:t>
            </a:r>
          </a:p>
          <a:p>
            <a:pPr marL="914400" lvl="1" indent="-457200"/>
            <a:r>
              <a:rPr lang="en-US" sz="2800" dirty="0"/>
              <a:t>Do not fight the scenario</a:t>
            </a:r>
          </a:p>
          <a:p>
            <a:pPr marL="914400" lvl="1" indent="-457200"/>
            <a:r>
              <a:rPr lang="en-US" sz="2800" dirty="0"/>
              <a:t>Rely only on current capabilities</a:t>
            </a:r>
          </a:p>
          <a:p>
            <a:pPr marL="457200" indent="-457200">
              <a:buClr>
                <a:srgbClr val="CEDC00"/>
              </a:buClr>
              <a:buFont typeface="Wingdings" panose="05000000000000000000" pitchFamily="2" charset="2"/>
              <a:buChar char="Ø"/>
            </a:pPr>
            <a:r>
              <a:rPr lang="en-US" sz="2800" dirty="0"/>
              <a:t>Two Modules (50 min each; provided at time)</a:t>
            </a:r>
          </a:p>
          <a:p>
            <a:pPr marL="914400" lvl="1" indent="-457200"/>
            <a:r>
              <a:rPr lang="en-US" sz="2800" dirty="0"/>
              <a:t>Scenario Updates</a:t>
            </a:r>
          </a:p>
          <a:p>
            <a:pPr marL="914400" lvl="1" indent="-457200"/>
            <a:r>
              <a:rPr lang="en-US" sz="2800" dirty="0"/>
              <a:t>Questions for Discussion</a:t>
            </a:r>
          </a:p>
        </p:txBody>
      </p:sp>
      <p:pic>
        <p:nvPicPr>
          <p:cNvPr id="5"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06D37CA-EC6C-4B9D-88CD-6CC8BA50C86E}"/>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23171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EB50BDE-67F8-4F95-B355-7E49205488FA}"/>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4D72105-6E34-4670-AD19-019E3C86846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Exercise Roles</a:t>
            </a:r>
          </a:p>
          <a:p>
            <a:pPr marL="914400" lvl="1" indent="-457200"/>
            <a:r>
              <a:rPr lang="en-US" sz="2800" dirty="0"/>
              <a:t>Lead Facilitator: present scenario</a:t>
            </a:r>
          </a:p>
          <a:p>
            <a:pPr marL="914400" lvl="1" indent="-457200"/>
            <a:r>
              <a:rPr lang="en-US" sz="2800" dirty="0"/>
              <a:t>Table Facilitators: lead discussion</a:t>
            </a:r>
          </a:p>
          <a:p>
            <a:pPr marL="914400" lvl="1" indent="-457200"/>
            <a:r>
              <a:rPr lang="en-US" sz="2800" dirty="0"/>
              <a:t>Table Scribes: record information</a:t>
            </a:r>
          </a:p>
          <a:p>
            <a:pPr marL="914400" lvl="1" indent="-457200"/>
            <a:r>
              <a:rPr lang="en-US" sz="2800" dirty="0"/>
              <a:t>Floating Evaluators: record information</a:t>
            </a:r>
          </a:p>
          <a:p>
            <a:pPr marL="914400" lvl="1" indent="-457200"/>
            <a:r>
              <a:rPr lang="en-US" sz="2800" dirty="0"/>
              <a:t>Players: participate in discussion</a:t>
            </a:r>
          </a:p>
        </p:txBody>
      </p:sp>
      <p:pic>
        <p:nvPicPr>
          <p:cNvPr id="5"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06D37CA-EC6C-4B9D-88CD-6CC8BA50C86E}"/>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0655069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EB50BDE-67F8-4F95-B355-7E49205488FA}"/>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4D72105-6E34-4670-AD19-019E3C86846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Exercise Objectives: abilities to effectively…</a:t>
            </a:r>
          </a:p>
          <a:p>
            <a:pPr marL="976313" lvl="1" indent="-514350">
              <a:buClr>
                <a:srgbClr val="CEDC00"/>
              </a:buClr>
              <a:buFont typeface="+mj-lt"/>
              <a:buAutoNum type="arabicPeriod"/>
            </a:pPr>
            <a:r>
              <a:rPr lang="en-US" sz="2800" dirty="0"/>
              <a:t>Share resources and work together</a:t>
            </a:r>
          </a:p>
          <a:p>
            <a:pPr marL="976313" lvl="1" indent="-514350">
              <a:buClr>
                <a:srgbClr val="CEDC00"/>
              </a:buClr>
              <a:buFont typeface="+mj-lt"/>
              <a:buAutoNum type="arabicPeriod"/>
            </a:pPr>
            <a:r>
              <a:rPr lang="en-US" sz="2800" dirty="0"/>
              <a:t>Share information with the public</a:t>
            </a:r>
          </a:p>
        </p:txBody>
      </p:sp>
      <p:pic>
        <p:nvPicPr>
          <p:cNvPr id="5"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06D37CA-EC6C-4B9D-88CD-6CC8BA50C86E}"/>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229340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EB50BDE-67F8-4F95-B355-7E49205488FA}"/>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4D72105-6E34-4670-AD19-019E3C86846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Value of Exercise</a:t>
            </a:r>
          </a:p>
          <a:p>
            <a:pPr marL="914400" lvl="1" indent="-457200">
              <a:spcBef>
                <a:spcPts val="1200"/>
              </a:spcBef>
            </a:pPr>
            <a:r>
              <a:rPr lang="en-US" sz="2800" dirty="0"/>
              <a:t>Gap Analysis</a:t>
            </a:r>
          </a:p>
          <a:p>
            <a:pPr marL="914400" lvl="1" indent="-457200">
              <a:spcBef>
                <a:spcPts val="1200"/>
              </a:spcBef>
            </a:pPr>
            <a:r>
              <a:rPr lang="en-US" sz="2800" dirty="0"/>
              <a:t>Continuous Quality Improvement</a:t>
            </a:r>
          </a:p>
          <a:p>
            <a:pPr marL="914400" lvl="1" indent="-457200">
              <a:spcBef>
                <a:spcPts val="1200"/>
              </a:spcBef>
            </a:pPr>
            <a:r>
              <a:rPr lang="en-US" sz="2800" dirty="0"/>
              <a:t>Your Coalition – </a:t>
            </a:r>
          </a:p>
          <a:p>
            <a:pPr marL="914400" lvl="1" indent="-457200">
              <a:spcBef>
                <a:spcPts val="1200"/>
              </a:spcBef>
            </a:pPr>
            <a:r>
              <a:rPr lang="en-US" sz="2800" dirty="0"/>
              <a:t>Your Communities – </a:t>
            </a:r>
            <a:r>
              <a:rPr lang="en-US" sz="2800" b="1" dirty="0">
                <a:solidFill>
                  <a:srgbClr val="FF0000"/>
                </a:solidFill>
              </a:rPr>
              <a:t>[your county]</a:t>
            </a:r>
          </a:p>
          <a:p>
            <a:pPr marL="914400" lvl="1" indent="-457200">
              <a:spcBef>
                <a:spcPts val="1200"/>
              </a:spcBef>
            </a:pPr>
            <a:r>
              <a:rPr lang="en-US" sz="2800" dirty="0"/>
              <a:t>Your Organizations – </a:t>
            </a:r>
            <a:r>
              <a:rPr lang="en-US" sz="2800" b="1" dirty="0">
                <a:solidFill>
                  <a:srgbClr val="FF0000"/>
                </a:solidFill>
              </a:rPr>
              <a:t>[your hospital/clinic]</a:t>
            </a:r>
            <a:endParaRPr lang="en-US" sz="2800" dirty="0"/>
          </a:p>
        </p:txBody>
      </p:sp>
      <p:pic>
        <p:nvPicPr>
          <p:cNvPr id="4"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6407190-C7AC-4528-9661-C933D0088828}"/>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8" name="Picture 7" descr="A picture containing drawing&#10;&#10;Description automatically generate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BB1C5FA-AAC1-4DB7-A6EF-B8D5BBEE3B5B}"/>
              </a:ext>
            </a:extLst>
          </p:cNvPr>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731012" y="3606121"/>
            <a:ext cx="1986717" cy="73152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5991335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Scribes to complete…</a:t>
            </a:r>
          </a:p>
          <a:p>
            <a:pPr marL="914400" lvl="1" indent="-457200"/>
            <a:r>
              <a:rPr lang="en-US" sz="2800" dirty="0"/>
              <a:t>Scribe Logs (during discussions)</a:t>
            </a:r>
          </a:p>
          <a:p>
            <a:pPr marL="914400" lvl="1" indent="-457200"/>
            <a:r>
              <a:rPr lang="en-US" sz="2800" dirty="0"/>
              <a:t>Group Feedback Form (during hot wash)</a:t>
            </a:r>
          </a:p>
          <a:p>
            <a:pPr marL="457200" indent="-457200">
              <a:buClr>
                <a:srgbClr val="CEDC00"/>
              </a:buClr>
              <a:buFont typeface="Wingdings" panose="05000000000000000000" pitchFamily="2" charset="2"/>
              <a:buChar char="Ø"/>
            </a:pPr>
            <a:endParaRPr lang="en-US" sz="2800" dirty="0"/>
          </a:p>
          <a:p>
            <a:pPr marL="457200" indent="-457200">
              <a:buClr>
                <a:srgbClr val="CEDC00"/>
              </a:buClr>
              <a:buFont typeface="Wingdings" panose="05000000000000000000" pitchFamily="2" charset="2"/>
              <a:buChar char="Ø"/>
            </a:pPr>
            <a:r>
              <a:rPr lang="en-US" sz="2800" dirty="0"/>
              <a:t>Facilitators, please now…</a:t>
            </a:r>
          </a:p>
          <a:p>
            <a:pPr marL="914400" lvl="1" indent="-457200"/>
            <a:r>
              <a:rPr lang="en-US" sz="2800" dirty="0"/>
              <a:t>Identify your table’s scribe</a:t>
            </a:r>
          </a:p>
          <a:p>
            <a:pPr marL="914400" lvl="1" indent="-457200"/>
            <a:r>
              <a:rPr lang="en-US" sz="2800" dirty="0"/>
              <a:t>Provide them the Scribe Log</a:t>
            </a:r>
          </a:p>
        </p:txBody>
      </p:sp>
      <p:pic>
        <p:nvPicPr>
          <p:cNvPr id="4"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5EF0B3D-DB0A-4E84-990E-46520AAD8AB4}"/>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3086389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Overview of Exercise</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Scribes, please be sure to…</a:t>
            </a:r>
          </a:p>
          <a:p>
            <a:pPr marL="914400" lvl="1" indent="-457200"/>
            <a:r>
              <a:rPr lang="en-US" sz="2800" dirty="0"/>
              <a:t>Record your table number on the log</a:t>
            </a:r>
          </a:p>
          <a:p>
            <a:pPr marL="914400" lvl="1" indent="-457200"/>
            <a:r>
              <a:rPr lang="en-US" sz="2800" dirty="0"/>
              <a:t>Record important information</a:t>
            </a:r>
          </a:p>
          <a:p>
            <a:pPr marL="914400" lvl="1" indent="-457200"/>
            <a:r>
              <a:rPr lang="en-US" sz="2800" dirty="0"/>
              <a:t>Turn in your forms after done</a:t>
            </a:r>
          </a:p>
          <a:p>
            <a:pPr marL="457200" indent="-457200">
              <a:buClr>
                <a:srgbClr val="CEDC00"/>
              </a:buClr>
              <a:buFont typeface="Wingdings" panose="05000000000000000000" pitchFamily="2" charset="2"/>
              <a:buChar char="Ø"/>
            </a:pPr>
            <a:endParaRPr lang="en-US" sz="2800" dirty="0"/>
          </a:p>
        </p:txBody>
      </p:sp>
      <p:pic>
        <p:nvPicPr>
          <p:cNvPr id="4" name="Picture 6" descr="http://www.windowstalk.org/wp-content/uploads/2013/03/MC900431629.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5EF0B3D-DB0A-4E84-990E-46520AAD8AB4}"/>
              </a:ext>
            </a:extLst>
          </p:cNvPr>
          <p:cNvPicPr>
            <a:picLocks noChangeAspect="1" noChangeArrowheads="1"/>
          </p:cNvPicPr>
          <p:nvPr/>
        </p:nvPicPr>
        <p:blipFill>
          <a:blip r:embed="rId2">
            <a:duotone>
              <a:schemeClr val="accent6">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839140" y="2514610"/>
            <a:ext cx="2743200" cy="27432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4621265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Let’s Begin</a:t>
            </a:r>
          </a:p>
        </p:txBody>
      </p:sp>
      <p:pic>
        <p:nvPicPr>
          <p:cNvPr id="6" name="Picture 2" descr="Image result for green light">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D5367FD-98D6-4424-9C1E-8D1B233DFD98}"/>
              </a:ext>
            </a:extLst>
          </p:cNvP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953000" y="3431299"/>
            <a:ext cx="2286000" cy="2286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03658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B563710-2E46-43B5-AE71-DF50D87E47B5}"/>
              </a:ext>
            </a:extLst>
          </p:cNvPr>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433923846"/>
              </p:ext>
            </p:extLst>
          </p:nvPr>
        </p:nvGraphicFramePr>
        <p:xfrm>
          <a:off x="1706880" y="3015221"/>
          <a:ext cx="8778240" cy="3108960"/>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Module 1:</a:t>
            </a:r>
            <a:br>
              <a:rPr lang="en-US" dirty="0"/>
            </a:br>
            <a:r>
              <a:rPr lang="en-US" dirty="0"/>
              <a:t>HCID Incident Management</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7827195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32BD8B3-D837-443B-94FA-85924F9DB310}"/>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CD9FD2B-E805-4435-8929-C4DE3413B6F9}"/>
              </a:ext>
            </a:extLst>
          </p:cNvPr>
          <p:cNvSpPr>
            <a:spLocks noGrp="1"/>
          </p:cNvSpPr>
          <p:nvPr>
            <p:ph idx="1"/>
          </p:nvPr>
        </p:nvSpPr>
        <p:spPr/>
        <p:txBody>
          <a:bodyPr anchor="ctr" anchorCtr="0"/>
          <a:lstStyle/>
          <a:p>
            <a:pPr algn="ctr"/>
            <a:r>
              <a:rPr lang="en-US" sz="3200" dirty="0"/>
              <a:t>Staff: </a:t>
            </a:r>
          </a:p>
          <a:p>
            <a:pPr algn="ctr"/>
            <a:r>
              <a:rPr lang="en-US" sz="3200" dirty="0"/>
              <a:t>Please distribute the Module 1 handouts </a:t>
            </a:r>
            <a:br>
              <a:rPr lang="en-US" sz="3200" dirty="0"/>
            </a:br>
            <a:r>
              <a:rPr lang="en-US" sz="3200" dirty="0"/>
              <a:t>to the players at all tables now.</a:t>
            </a:r>
          </a:p>
          <a:p>
            <a:pPr algn="ctr"/>
            <a:endParaRPr lang="en-US" sz="32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009589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August 2018 through October 2019</a:t>
            </a:r>
          </a:p>
          <a:p>
            <a:pPr>
              <a:buClr>
                <a:srgbClr val="CEDC00"/>
              </a:buClr>
            </a:pPr>
            <a:r>
              <a:rPr lang="en-US" sz="2400" dirty="0"/>
              <a:t>What soon mounted to become the world’s second largest Ebola epidemic on record, an Ebola outbreak was declared on August 1, 2018.  Over the course of the remainder of 2018 and onward, through this October, the Democratic Republic of the Congo (DRC) continued to </a:t>
            </a:r>
            <a:br>
              <a:rPr lang="en-US" sz="2400" dirty="0"/>
            </a:br>
            <a:r>
              <a:rPr lang="en-US" sz="2400" dirty="0"/>
              <a:t>grapple with the outbreak.  By October 24, 2019, there were a total of 3,250 cases (3,133 confirmed and 117 probable), including 2,171 deaths, 1,045 survivors, and patients still under care at that time.  Many countries around the world have lent resources and sought to control </a:t>
            </a:r>
            <a:br>
              <a:rPr lang="en-US" sz="2400" dirty="0"/>
            </a:br>
            <a:r>
              <a:rPr lang="en-US" sz="2400" dirty="0"/>
              <a:t>the spread of this vicious disease through a variety of public health measures, including monitoring persons recently traveling to the region.</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8564657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November 5, 2019</a:t>
            </a:r>
          </a:p>
          <a:p>
            <a:pPr>
              <a:buClr>
                <a:srgbClr val="CEDC00"/>
              </a:buClr>
            </a:pPr>
            <a:r>
              <a:rPr lang="en-US" sz="2400" dirty="0"/>
              <a:t>American Paul Chapman has been working on a new business venture in Kinshasa, DRC for </a:t>
            </a:r>
            <a:br>
              <a:rPr lang="en-US" sz="2400" dirty="0"/>
            </a:br>
            <a:r>
              <a:rPr lang="en-US" sz="2400" dirty="0"/>
              <a:t>the past six months.  Aware of the outbreak, he has taken precautions to avoid sick persons while there, and feels well.  His business is now done in Kinshasa, and he catches a flight home to Minneapolis (via Amsterdam), and drives home to his house in </a:t>
            </a:r>
            <a:r>
              <a:rPr lang="en-US" sz="2400" b="1" dirty="0">
                <a:solidFill>
                  <a:srgbClr val="FF0000"/>
                </a:solidFill>
              </a:rPr>
              <a:t>[your county]</a:t>
            </a:r>
            <a:r>
              <a:rPr lang="en-US" sz="2400" dirty="0"/>
              <a:t>.</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8927856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November 12, 2019</a:t>
            </a:r>
          </a:p>
          <a:p>
            <a:pPr>
              <a:buClr>
                <a:srgbClr val="CEDC00"/>
              </a:buClr>
            </a:pPr>
            <a:r>
              <a:rPr lang="en-US" sz="2400" dirty="0"/>
              <a:t>Today, Mr. Chapman presents in </a:t>
            </a:r>
            <a:r>
              <a:rPr lang="en-US" sz="2400" b="1" dirty="0">
                <a:solidFill>
                  <a:srgbClr val="FF0000"/>
                </a:solidFill>
              </a:rPr>
              <a:t>[your hospital/clinic]</a:t>
            </a:r>
            <a:r>
              <a:rPr lang="en-US" sz="2400" dirty="0"/>
              <a:t> complaining of fever, fatigue, and diarrhea.  During the screening process at intake, key travel questions are missed by staff.  After 30 minutes in the busy waiting area, Mr. Chapman is examined and questioned clinicians.  A stool sample is collected and tested by laboratory personnel; enteric pathogen panels are negative.  Therefore, Mr. Chapman heads back home with instructions to treat what appears </a:t>
            </a:r>
            <a:br>
              <a:rPr lang="en-US" sz="2400" dirty="0"/>
            </a:br>
            <a:r>
              <a:rPr lang="en-US" sz="2400" dirty="0"/>
              <a:t>to be a relatively low-risk ailment.  He is cautioned to return if things get worse, however.</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3903870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November 13, 2019</a:t>
            </a:r>
          </a:p>
          <a:p>
            <a:pPr>
              <a:buClr>
                <a:srgbClr val="CEDC00"/>
              </a:buClr>
              <a:tabLst>
                <a:tab pos="10744200" algn="r"/>
              </a:tabLst>
            </a:pPr>
            <a:r>
              <a:rPr lang="en-US" sz="2400" dirty="0"/>
              <a:t>After a rough workday, Mr. Chapman returns to </a:t>
            </a:r>
            <a:r>
              <a:rPr lang="en-US" sz="2400" b="1" dirty="0">
                <a:solidFill>
                  <a:srgbClr val="FF0000"/>
                </a:solidFill>
              </a:rPr>
              <a:t>[your hospital/clinic]</a:t>
            </a:r>
            <a:r>
              <a:rPr lang="en-US" sz="2400" dirty="0"/>
              <a:t> late this afternoon </a:t>
            </a:r>
            <a:br>
              <a:rPr lang="en-US" sz="2400" dirty="0"/>
            </a:br>
            <a:r>
              <a:rPr lang="en-US" sz="2400" dirty="0"/>
              <a:t>feeling much worse, and with new symptoms of a persistent fever of 103.6ºF (39.8ºC), chills, </a:t>
            </a:r>
            <a:br>
              <a:rPr lang="en-US" sz="2400" dirty="0"/>
            </a:br>
            <a:r>
              <a:rPr lang="en-US" sz="2400" dirty="0"/>
              <a:t>and back pain.  This time, the screening travel questions are caught at intake.  When pressed about his personal activities, he finally admits that he had an amorous encounter with a local resident of Kinshasa the day before returning home to the US.  He insists that his romantic…</a:t>
            </a:r>
          </a:p>
          <a:p>
            <a:pPr>
              <a:buClr>
                <a:srgbClr val="CEDC00"/>
              </a:buClr>
              <a:tabLst>
                <a:tab pos="10744200" algn="r"/>
              </a:tabLst>
            </a:pPr>
            <a:r>
              <a:rPr lang="en-US" sz="2400" dirty="0"/>
              <a:t>	</a:t>
            </a:r>
            <a:r>
              <a:rPr lang="en-US" sz="2400" i="1" dirty="0"/>
              <a:t>cont’d…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0119213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 </a:t>
            </a:r>
          </a:p>
          <a:p>
            <a:pPr>
              <a:buClr>
                <a:srgbClr val="CEDC00"/>
              </a:buClr>
            </a:pPr>
            <a:r>
              <a:rPr lang="en-US" sz="2400" dirty="0"/>
              <a:t>…partner seemed to be in good health, other than having a headache.  Given his travel history, personal activities, and symptoms, Mr. Chapman is immediately placed in isolation.  Prior to examining him, multiple nurses and a physician don PPE with assistance from fellow staff.  </a:t>
            </a:r>
            <a:br>
              <a:rPr lang="en-US" sz="2400" dirty="0"/>
            </a:br>
            <a:r>
              <a:rPr lang="en-US" sz="2400" dirty="0"/>
              <a:t>The attending physician consults with Infection Control.  A blood specimen is collected and </a:t>
            </a:r>
            <a:br>
              <a:rPr lang="en-US" sz="2400" dirty="0"/>
            </a:br>
            <a:r>
              <a:rPr lang="en-US" sz="2400" dirty="0"/>
              <a:t>sent to the State Laboratory.  Two hours into the visit, Mr. Chapman begins to deteriorate.  In coordination with Mayo Clinic Rochester, an Ebola-Ready transport unit is arranged to move </a:t>
            </a:r>
            <a:br>
              <a:rPr lang="en-US" sz="2400" dirty="0"/>
            </a:br>
            <a:r>
              <a:rPr lang="en-US" sz="2400" dirty="0"/>
              <a:t>Mr. Chapman using an ISOPOD to Rochester for treatment; EMS receives the patient at </a:t>
            </a:r>
            <a:br>
              <a:rPr lang="en-US" sz="2400" dirty="0"/>
            </a:br>
            <a:r>
              <a:rPr lang="en-US" sz="2400" dirty="0"/>
              <a:t>7:06pm, and he is successfully admitted in Rochester by 9:38pm.</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4128146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November 14, 2019</a:t>
            </a:r>
          </a:p>
          <a:p>
            <a:pPr>
              <a:buClr>
                <a:srgbClr val="CEDC00"/>
              </a:buClr>
              <a:tabLst>
                <a:tab pos="10744200" algn="r"/>
              </a:tabLst>
            </a:pPr>
            <a:r>
              <a:rPr lang="en-US" sz="2400" dirty="0"/>
              <a:t>All staff members at </a:t>
            </a:r>
            <a:r>
              <a:rPr lang="en-US" sz="2400" b="1" dirty="0">
                <a:solidFill>
                  <a:srgbClr val="FF0000"/>
                </a:solidFill>
              </a:rPr>
              <a:t>[your hospital/clinic]</a:t>
            </a:r>
            <a:r>
              <a:rPr lang="en-US" sz="2400" dirty="0"/>
              <a:t> who had contact with Mr. Chapman are instructed </a:t>
            </a:r>
            <a:br>
              <a:rPr lang="en-US" sz="2400" dirty="0"/>
            </a:br>
            <a:r>
              <a:rPr lang="en-US" sz="2400" dirty="0"/>
              <a:t>not to report to work today, and their names are added to a tracking list to monitor their </a:t>
            </a:r>
            <a:br>
              <a:rPr lang="en-US" sz="2400" dirty="0"/>
            </a:br>
            <a:r>
              <a:rPr lang="en-US" sz="2400" dirty="0"/>
              <a:t>wellness by phone.  By midday, the State Laboratory confirms the presence of Ebola virus in </a:t>
            </a:r>
            <a:br>
              <a:rPr lang="en-US" sz="2400" dirty="0"/>
            </a:br>
            <a:r>
              <a:rPr lang="en-US" sz="2400" dirty="0"/>
              <a:t>Mr. Chapman's blood specimen.  Throughout the day, word spreads rampantly in the local </a:t>
            </a:r>
            <a:br>
              <a:rPr lang="en-US" sz="2400" dirty="0"/>
            </a:br>
            <a:r>
              <a:rPr lang="en-US" sz="2400" dirty="0"/>
              <a:t>area and beyond about the mystery patient seen for Ebola.  Rumors and misinformation begin </a:t>
            </a:r>
            <a:br>
              <a:rPr lang="en-US" sz="2400" dirty="0"/>
            </a:br>
            <a:r>
              <a:rPr lang="en-US" sz="2400" dirty="0"/>
              <a:t>to mount and create panic in some people.  As one example, the following tweet was posted to Twitter this afternoon with reference to </a:t>
            </a:r>
            <a:r>
              <a:rPr lang="en-US" sz="2400" b="1" dirty="0">
                <a:solidFill>
                  <a:srgbClr val="FF0000"/>
                </a:solidFill>
              </a:rPr>
              <a:t>[your hospital/clinic] </a:t>
            </a:r>
            <a:r>
              <a:rPr lang="en-US" sz="2400" dirty="0"/>
              <a:t>:	</a:t>
            </a:r>
            <a:r>
              <a:rPr lang="en-US" sz="2400" i="1" dirty="0"/>
              <a:t>cont’d…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5528572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pic>
        <p:nvPicPr>
          <p:cNvPr id="6" name="Picture 5" descr="A screenshot of a cell phone&#10;&#10;Description automatically generate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4269924-03B8-46A5-A339-0D41B272C28A}"/>
              </a:ext>
            </a:extLst>
          </p:cNvPr>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943767" y="1943100"/>
            <a:ext cx="6304466" cy="4114800"/>
          </a:xfrm>
          <a:prstGeom prst="roundRect">
            <a:avLst>
              <a:gd name="adj" fmla="val 6459"/>
            </a:avLst>
          </a:prstGeom>
          <a:ln w="38100">
            <a:solidFill>
              <a:srgbClr val="1DA1F2"/>
            </a:solidFill>
          </a:ln>
        </p:spPr>
      </p:pic>
      <p:sp>
        <p:nvSpPr>
          <p:cNvPr id="7" name="Oval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763DFEE-408D-43E7-A026-2ED2ACFE2597}"/>
              </a:ext>
            </a:extLst>
          </p:cNvPr>
          <p:cNvSpPr/>
          <p:nvPr/>
        </p:nvSpPr>
        <p:spPr>
          <a:xfrm>
            <a:off x="4724400" y="4686300"/>
            <a:ext cx="1943100" cy="571500"/>
          </a:xfrm>
          <a:prstGeom prst="ellipse">
            <a:avLst/>
          </a:prstGeom>
          <a:noFill/>
          <a:ln w="381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0862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lgn="ctr">
              <a:buClr>
                <a:srgbClr val="CEDC00"/>
              </a:buClr>
            </a:pPr>
            <a:endParaRPr lang="en-US" b="1" dirty="0">
              <a:solidFill>
                <a:srgbClr val="00B0F0"/>
              </a:solidFill>
            </a:endParaRPr>
          </a:p>
          <a:p>
            <a:pPr algn="ctr">
              <a:buClr>
                <a:srgbClr val="CEDC00"/>
              </a:buClr>
            </a:pPr>
            <a:r>
              <a:rPr lang="en-US" sz="2800" b="1" dirty="0">
                <a:solidFill>
                  <a:srgbClr val="00B0F0"/>
                </a:solidFill>
              </a:rPr>
              <a:t>Access and Functional Needs</a:t>
            </a:r>
          </a:p>
          <a:p>
            <a:pPr algn="ctr">
              <a:buClr>
                <a:srgbClr val="CEDC00"/>
              </a:buClr>
            </a:pPr>
            <a:endParaRPr lang="en-US" sz="2400" dirty="0"/>
          </a:p>
          <a:p>
            <a:pPr algn="ctr">
              <a:buClr>
                <a:srgbClr val="CEDC00"/>
              </a:buClr>
            </a:pPr>
            <a:r>
              <a:rPr lang="en-US" sz="2400" dirty="0"/>
              <a:t>People with needs such as maintaining independence, </a:t>
            </a:r>
            <a:br>
              <a:rPr lang="en-US" sz="2400" dirty="0"/>
            </a:br>
            <a:r>
              <a:rPr lang="en-US" sz="2400" dirty="0"/>
              <a:t>communication, transportation, supervision, and medical care.</a:t>
            </a:r>
          </a:p>
          <a:p>
            <a:pPr algn="ctr">
              <a:buClr>
                <a:srgbClr val="CEDC00"/>
              </a:buClr>
            </a:pPr>
            <a:endParaRPr lang="en-US" sz="2400" dirty="0"/>
          </a:p>
          <a:p>
            <a:pPr algn="ctr">
              <a:buClr>
                <a:srgbClr val="CEDC00"/>
              </a:buClr>
            </a:pPr>
            <a:r>
              <a:rPr lang="en-US" sz="2400" dirty="0"/>
              <a:t>People with disabilities, who live in institutional settings, elderly, children, limited English</a:t>
            </a:r>
            <a:br>
              <a:rPr lang="en-US" sz="2400" dirty="0"/>
            </a:br>
            <a:r>
              <a:rPr lang="en-US" sz="2400" dirty="0"/>
              <a:t>proficiency, non-English-speaking, diverse cultures, and transportation disadvantaged.</a:t>
            </a:r>
          </a:p>
        </p:txBody>
      </p:sp>
      <p:cxnSp>
        <p:nvCxnSpPr>
          <p:cNvPr id="5" name="Straight Connector 4">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E72CEAB-FDE8-44CB-B796-D0390FA84E78}"/>
              </a:ext>
            </a:extLst>
          </p:cNvPr>
          <p:cNvCxnSpPr/>
          <p:nvPr/>
        </p:nvCxnSpPr>
        <p:spPr>
          <a:xfrm>
            <a:off x="609600" y="2423171"/>
            <a:ext cx="10972800"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8B9C008-E7B4-466A-935C-E19096A0AE32}"/>
              </a:ext>
            </a:extLst>
          </p:cNvPr>
          <p:cNvCxnSpPr/>
          <p:nvPr/>
        </p:nvCxnSpPr>
        <p:spPr>
          <a:xfrm>
            <a:off x="609600" y="5829300"/>
            <a:ext cx="10972800"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2151734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804DC6F-7025-48A3-B631-E07A9EAF392C}"/>
              </a:ext>
            </a:extLst>
          </p:cNvPr>
          <p:cNvSpPr>
            <a:spLocks noGrp="1"/>
          </p:cNvSpPr>
          <p:nvPr>
            <p:ph type="title"/>
          </p:nvPr>
        </p:nvSpPr>
        <p:spPr/>
        <p:txBody>
          <a:bodyPr/>
          <a:lstStyle/>
          <a:p>
            <a:r>
              <a:rPr lang="en-US" dirty="0"/>
              <a:t>Module 1</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D03472A-A705-46CC-89C3-63F98F531DE6}"/>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Discussion time</a:t>
            </a:r>
          </a:p>
          <a:p>
            <a:pPr marL="457200" indent="-457200">
              <a:buClr>
                <a:srgbClr val="CEDC00"/>
              </a:buClr>
              <a:buFont typeface="Wingdings" panose="05000000000000000000" pitchFamily="2" charset="2"/>
              <a:buChar char="Ø"/>
            </a:pPr>
            <a:r>
              <a:rPr lang="en-US" sz="2800" dirty="0"/>
              <a:t>Use questions in Module 1</a:t>
            </a:r>
          </a:p>
          <a:p>
            <a:pPr marL="457200" indent="-457200">
              <a:buClr>
                <a:srgbClr val="CEDC00"/>
              </a:buClr>
              <a:buFont typeface="Wingdings" panose="05000000000000000000" pitchFamily="2" charset="2"/>
              <a:buChar char="Ø"/>
            </a:pPr>
            <a:r>
              <a:rPr lang="en-US" sz="2800" dirty="0"/>
              <a:t>Reconvene at or before 1:35pm</a:t>
            </a:r>
          </a:p>
        </p:txBody>
      </p:sp>
      <p:pic>
        <p:nvPicPr>
          <p:cNvPr id="4" name="Picture 2" descr="Image result for begi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6D2C8F9-D190-40F5-8AFF-997279CE7394}"/>
              </a:ext>
            </a:extLst>
          </p:cNvPr>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267200" y="4129882"/>
            <a:ext cx="3657600" cy="1223646"/>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693035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FF38FB3-6D63-404C-965A-8B4E86D48517}"/>
              </a:ext>
            </a:extLst>
          </p:cNvPr>
          <p:cNvSpPr>
            <a:spLocks noGrp="1"/>
          </p:cNvSpPr>
          <p:nvPr>
            <p:ph type="title"/>
          </p:nvPr>
        </p:nvSpPr>
        <p:spPr/>
        <p:txBody>
          <a:bodyPr/>
          <a:lstStyle/>
          <a:p>
            <a:r>
              <a:rPr lang="en-US" dirty="0"/>
              <a:t>Module 1</a:t>
            </a:r>
          </a:p>
        </p:txBody>
      </p:sp>
      <p:pic>
        <p:nvPicPr>
          <p:cNvPr id="5" name="Picture 2" descr="Image result for discussio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89DE445-626F-4E3A-BC77-35EDDF30A165}"/>
              </a:ext>
            </a:extLst>
          </p:cNvP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438400" y="2133600"/>
            <a:ext cx="7315200" cy="298577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7D50B86-26D4-47DB-97A7-0E41DA05A038}"/>
              </a:ext>
            </a:extLst>
          </p:cNvPr>
          <p:cNvSpPr/>
          <p:nvPr/>
        </p:nvSpPr>
        <p:spPr>
          <a:xfrm>
            <a:off x="-121920" y="5119370"/>
            <a:ext cx="12435840" cy="73152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EF766C-E626-4D64-BB28-4A9DFF0C966A}"/>
              </a:ext>
            </a:extLst>
          </p:cNvPr>
          <p:cNvSpPr txBox="1"/>
          <p:nvPr/>
        </p:nvSpPr>
        <p:spPr>
          <a:xfrm>
            <a:off x="1524000" y="5223520"/>
            <a:ext cx="9144000" cy="523220"/>
          </a:xfrm>
          <a:prstGeom prst="rect">
            <a:avLst/>
          </a:prstGeom>
          <a:noFill/>
        </p:spPr>
        <p:txBody>
          <a:bodyPr wrap="square" rtlCol="0" anchor="ctr" anchorCtr="0">
            <a:spAutoFit/>
          </a:bodyPr>
          <a:lstStyle/>
          <a:p>
            <a:pPr algn="ctr"/>
            <a:r>
              <a:rPr lang="en-US" sz="2800" dirty="0">
                <a:solidFill>
                  <a:schemeClr val="bg1"/>
                </a:solidFill>
                <a:latin typeface="Arial Narrow" panose="020B0506020202030204" pitchFamily="34" charset="0"/>
              </a:rPr>
              <a:t>Discussion for this module concludes at or before 1:35pm</a:t>
            </a:r>
          </a:p>
        </p:txBody>
      </p:sp>
      <p:pic>
        <p:nvPicPr>
          <p:cNvPr id="2050" name="Picture 2" descr="Image result for red car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25057A6-3F87-4ED9-9AAA-1A0F92132184}"/>
              </a:ext>
            </a:extLst>
          </p:cNvPr>
          <p:cNvPicPr>
            <a:picLocks noChangeAspect="1" noChangeArrowheads="1"/>
          </p:cNvPicPr>
          <p:nvPr/>
        </p:nvPicPr>
        <p:blipFill>
          <a:blip r:embed="rId3">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4">
                    <a14:imgEffect>
                      <a14:colorTemperature colorTemp="112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804952" y="4000500"/>
            <a:ext cx="2743200" cy="27432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3361897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FF38FB3-6D63-404C-965A-8B4E86D48517}"/>
              </a:ext>
            </a:extLst>
          </p:cNvPr>
          <p:cNvSpPr>
            <a:spLocks noGrp="1"/>
          </p:cNvSpPr>
          <p:nvPr>
            <p:ph type="title"/>
          </p:nvPr>
        </p:nvSpPr>
        <p:spPr/>
        <p:txBody>
          <a:bodyPr/>
          <a:lstStyle/>
          <a:p>
            <a:r>
              <a:rPr lang="en-US" dirty="0"/>
              <a:t>Module 1</a:t>
            </a:r>
          </a:p>
        </p:txBody>
      </p:sp>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7D50B86-26D4-47DB-97A7-0E41DA05A038}"/>
              </a:ext>
            </a:extLst>
          </p:cNvPr>
          <p:cNvSpPr/>
          <p:nvPr/>
        </p:nvSpPr>
        <p:spPr>
          <a:xfrm>
            <a:off x="-121920" y="5119370"/>
            <a:ext cx="12435840" cy="73152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EF766C-E626-4D64-BB28-4A9DFF0C966A}"/>
              </a:ext>
            </a:extLst>
          </p:cNvPr>
          <p:cNvSpPr txBox="1"/>
          <p:nvPr/>
        </p:nvSpPr>
        <p:spPr>
          <a:xfrm>
            <a:off x="1524000" y="5223520"/>
            <a:ext cx="9144000" cy="523220"/>
          </a:xfrm>
          <a:prstGeom prst="rect">
            <a:avLst/>
          </a:prstGeom>
          <a:noFill/>
        </p:spPr>
        <p:txBody>
          <a:bodyPr wrap="square" rtlCol="0" anchor="ctr" anchorCtr="0">
            <a:spAutoFit/>
          </a:bodyPr>
          <a:lstStyle/>
          <a:p>
            <a:pPr algn="ctr"/>
            <a:r>
              <a:rPr lang="en-US" sz="2800" dirty="0">
                <a:solidFill>
                  <a:schemeClr val="bg1"/>
                </a:solidFill>
                <a:latin typeface="Arial Narrow" panose="020B0506020202030204" pitchFamily="34" charset="0"/>
              </a:rPr>
              <a:t>Discussion for this module concludes at or before 1:35pm</a:t>
            </a:r>
          </a:p>
        </p:txBody>
      </p:sp>
      <p:pic>
        <p:nvPicPr>
          <p:cNvPr id="8" name="Picture 2" descr="Image result for hand drawn circle">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1E457F2-0C84-467A-AB27-EA3AB4DE2D5A}"/>
              </a:ext>
            </a:extLst>
          </p:cNvPr>
          <p:cNvPicPr>
            <a:picLocks noChangeAspect="1" noChangeArrowheads="1"/>
          </p:cNvPicPr>
          <p:nvPr/>
        </p:nvPicPr>
        <p:blipFill>
          <a:blip r:embed="rId2">
            <a:biLevel thresh="25000"/>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370317" y="2564604"/>
            <a:ext cx="3713017" cy="1728788"/>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9" name="Picture 2" descr="Image result for discussio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C42AC90-E163-41E3-85B6-254212541BE7}"/>
              </a:ext>
            </a:extLst>
          </p:cNvPr>
          <p:cNvPicPr>
            <a:picLocks noChangeAspect="1" noChangeArrowheads="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109621" y="2682557"/>
            <a:ext cx="3657600" cy="1492885"/>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10" name="TextBox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B2E8CD-61F3-4580-B79A-3F19ADE36F03}"/>
              </a:ext>
            </a:extLst>
          </p:cNvPr>
          <p:cNvSpPr txBox="1"/>
          <p:nvPr/>
        </p:nvSpPr>
        <p:spPr>
          <a:xfrm>
            <a:off x="6588526" y="2767279"/>
            <a:ext cx="3276600" cy="1323439"/>
          </a:xfrm>
          <a:prstGeom prst="rect">
            <a:avLst/>
          </a:prstGeom>
          <a:noFill/>
        </p:spPr>
        <p:txBody>
          <a:bodyPr wrap="square" rtlCol="0">
            <a:spAutoFit/>
          </a:bodyPr>
          <a:lstStyle/>
          <a:p>
            <a:pPr algn="ctr"/>
            <a:r>
              <a:rPr lang="en-US" sz="4000" b="1" dirty="0">
                <a:solidFill>
                  <a:srgbClr val="FF0000"/>
                </a:solidFill>
                <a:latin typeface="Arial Narrow" panose="020B0506020202030204" pitchFamily="34" charset="0"/>
                <a:cs typeface="Times New Roman" panose="02020603050405020304" pitchFamily="18" charset="0"/>
              </a:rPr>
              <a:t>5-minute</a:t>
            </a:r>
          </a:p>
          <a:p>
            <a:pPr algn="ctr"/>
            <a:r>
              <a:rPr lang="en-US" sz="4000" b="1" dirty="0">
                <a:solidFill>
                  <a:srgbClr val="FF0000"/>
                </a:solidFill>
                <a:latin typeface="Arial Narrow" panose="020B0506020202030204" pitchFamily="34" charset="0"/>
                <a:cs typeface="Times New Roman" panose="02020603050405020304" pitchFamily="18" charset="0"/>
              </a:rPr>
              <a:t>warning!</a:t>
            </a:r>
          </a:p>
        </p:txBody>
      </p:sp>
      <p:pic>
        <p:nvPicPr>
          <p:cNvPr id="11" name="Picture 2" descr="Image result for red car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86F41B5-378D-4A0D-8FD4-64003A5D43AE}"/>
              </a:ext>
            </a:extLst>
          </p:cNvPr>
          <p:cNvPicPr>
            <a:picLocks noChangeAspect="1" noChangeArrowheads="1"/>
          </p:cNvPicPr>
          <p:nvPr/>
        </p:nvPicPr>
        <p:blipFill>
          <a:blip r:embed="rId4">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5">
                    <a14:imgEffect>
                      <a14:colorTemperature colorTemp="112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804952" y="4000500"/>
            <a:ext cx="2743200" cy="27432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1139676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D2AF6FE-527E-4278-89AD-8A980566C158}"/>
              </a:ext>
            </a:extLst>
          </p:cNvPr>
          <p:cNvPicPr>
            <a:picLocks noChangeAspect="1"/>
          </p:cNvPicPr>
          <p:nvPr/>
        </p:nvPicPr>
        <p:blipFill>
          <a:blip r:embed="rId2">
            <a:alphaModFix amt="20000"/>
          </a:blip>
          <a:stretch>
            <a:fillRect/>
          </a:stretch>
        </p:blipFill>
        <p:spPr>
          <a:xfrm>
            <a:off x="1706500" y="3015221"/>
            <a:ext cx="8779001" cy="3109229"/>
          </a:xfrm>
          <a:prstGeom prst="rect">
            <a:avLst/>
          </a:prstGeom>
        </p:spPr>
      </p:pic>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Module 1:</a:t>
            </a:r>
            <a:br>
              <a:rPr lang="en-US" dirty="0"/>
            </a:br>
            <a:r>
              <a:rPr lang="en-US" dirty="0"/>
              <a:t>HCID Incident Management</a:t>
            </a:r>
          </a:p>
        </p:txBody>
      </p:sp>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E72BA6E-0E01-4C33-8A4F-AE681BD92DA5}"/>
              </a:ext>
            </a:extLst>
          </p:cNvPr>
          <p:cNvSpPr/>
          <p:nvPr/>
        </p:nvSpPr>
        <p:spPr>
          <a:xfrm>
            <a:off x="4136169" y="3461839"/>
            <a:ext cx="3919663" cy="2215991"/>
          </a:xfrm>
          <a:prstGeom prst="rect">
            <a:avLst/>
          </a:prstGeom>
          <a:noFill/>
        </p:spPr>
        <p:txBody>
          <a:bodyPr wrap="none" lIns="91440" tIns="45720" rIns="91440" bIns="45720">
            <a:spAutoFit/>
          </a:bodyPr>
          <a:lstStyle/>
          <a:p>
            <a:pPr algn="ctr"/>
            <a:r>
              <a:rPr lang="en-US" sz="13800" b="1" cap="none" spc="0" dirty="0">
                <a:ln w="12700">
                  <a:solidFill>
                    <a:srgbClr val="CEDC00"/>
                  </a:solidFill>
                  <a:prstDash val="solid"/>
                </a:ln>
                <a:solidFill>
                  <a:schemeClr val="bg1"/>
                </a:solidFill>
                <a:effectLst>
                  <a:innerShdw blurRad="177800">
                    <a:schemeClr val="accent3">
                      <a:lumMod val="50000"/>
                    </a:schemeClr>
                  </a:innerShdw>
                </a:effectLst>
                <a:latin typeface="Times New Roman" panose="02020603050405020304" pitchFamily="18" charset="0"/>
                <a:cs typeface="Times New Roman" panose="02020603050405020304" pitchFamily="18" charset="0"/>
              </a:rPr>
              <a:t>END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3441171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27F7060-80A0-41CE-ACB4-6670F3562A5E}"/>
              </a:ext>
            </a:extLst>
          </p:cNvPr>
          <p:cNvSpPr>
            <a:spLocks noGrp="1"/>
          </p:cNvSpPr>
          <p:nvPr>
            <p:ph type="title"/>
          </p:nvPr>
        </p:nvSpPr>
        <p:spPr/>
        <p:txBody>
          <a:bodyPr/>
          <a:lstStyle/>
          <a:p>
            <a:r>
              <a:rPr lang="en-US" dirty="0">
                <a:solidFill>
                  <a:srgbClr val="CEDC00"/>
                </a:solidFill>
              </a:rPr>
              <a:t>Break Time!</a:t>
            </a:r>
            <a:endParaRPr lang="en-US" dirty="0"/>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5A5B7AF-26D8-4C73-8BD6-D77171CD2E25}"/>
              </a:ext>
            </a:extLst>
          </p:cNvPr>
          <p:cNvSpPr>
            <a:spLocks noGrp="1"/>
          </p:cNvSpPr>
          <p:nvPr>
            <p:ph idx="1"/>
          </p:nvPr>
        </p:nvSpPr>
        <p:spPr/>
        <p:txBody>
          <a:bodyPr/>
          <a:lstStyle/>
          <a:p>
            <a:pPr algn="ctr"/>
            <a:r>
              <a:rPr lang="en-US" sz="3200" dirty="0"/>
              <a:t>Reconvene in 10 minutes</a:t>
            </a:r>
          </a:p>
        </p:txBody>
      </p:sp>
      <p:pic>
        <p:nvPicPr>
          <p:cNvPr id="4" name="Picture 8" descr="http://www.freewarepocketpc.net/wp7/img/glass-break.png">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315FCE6-4386-40CC-AA88-3602B2B23487}"/>
              </a:ext>
            </a:extLst>
          </p:cNvPr>
          <p:cNvPicPr>
            <a:picLocks noChangeArrowheads="1"/>
          </p:cNvPicPr>
          <p:nvPr/>
        </p:nvPicPr>
        <p:blipFill>
          <a:blip r:embed="rId2">
            <a:duotone>
              <a:schemeClr val="accent5">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495800" y="2971800"/>
            <a:ext cx="3200400" cy="258775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4166514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26" name="Picture 2" descr="Image result for microphone and social media">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0137A30-2E20-4C44-BBEB-474D6AB5D5C9}"/>
              </a:ext>
            </a:extLst>
          </p:cNvP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695700" y="3200400"/>
            <a:ext cx="4800600" cy="2634037"/>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Module 2:</a:t>
            </a:r>
            <a:br>
              <a:rPr lang="en-US" dirty="0"/>
            </a:br>
            <a:r>
              <a:rPr lang="en-US" dirty="0"/>
              <a:t>HCID Public Information</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8304845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32BD8B3-D837-443B-94FA-85924F9DB310}"/>
              </a:ext>
            </a:extLst>
          </p:cNvPr>
          <p:cNvSpPr>
            <a:spLocks noGrp="1"/>
          </p:cNvSpPr>
          <p:nvPr>
            <p:ph type="title"/>
          </p:nvPr>
        </p:nvSpPr>
        <p:spPr/>
        <p:txBody>
          <a:bodyPr/>
          <a:lstStyle/>
          <a:p>
            <a:r>
              <a:rPr lang="en-US" dirty="0"/>
              <a:t>Module 2</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BCD9FD2B-E805-4435-8929-C4DE3413B6F9}"/>
              </a:ext>
            </a:extLst>
          </p:cNvPr>
          <p:cNvSpPr>
            <a:spLocks noGrp="1"/>
          </p:cNvSpPr>
          <p:nvPr>
            <p:ph idx="1"/>
          </p:nvPr>
        </p:nvSpPr>
        <p:spPr/>
        <p:txBody>
          <a:bodyPr anchor="ctr" anchorCtr="0"/>
          <a:lstStyle/>
          <a:p>
            <a:pPr algn="ctr"/>
            <a:r>
              <a:rPr lang="en-US" sz="3200" dirty="0"/>
              <a:t>Staff: </a:t>
            </a:r>
          </a:p>
          <a:p>
            <a:pPr algn="ctr"/>
            <a:r>
              <a:rPr lang="en-US" sz="3200" dirty="0"/>
              <a:t>Please distribute the Module 2 handouts </a:t>
            </a:r>
            <a:br>
              <a:rPr lang="en-US" sz="3200" dirty="0"/>
            </a:br>
            <a:r>
              <a:rPr lang="en-US" sz="3200" dirty="0"/>
              <a:t>to the players at all tables now.</a:t>
            </a:r>
          </a:p>
          <a:p>
            <a:pPr algn="ctr"/>
            <a:endParaRPr lang="en-US" sz="32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8919373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2</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76F4374-0FE6-4128-B882-A43356D38005}"/>
              </a:ext>
            </a:extLst>
          </p:cNvPr>
          <p:cNvSpPr>
            <a:spLocks noGrp="1"/>
          </p:cNvSpPr>
          <p:nvPr>
            <p:ph idx="1"/>
          </p:nvPr>
        </p:nvSpPr>
        <p:spPr/>
        <p:txBody>
          <a:bodyPr/>
          <a:lstStyle/>
          <a:p>
            <a:pPr>
              <a:buClr>
                <a:srgbClr val="CEDC00"/>
              </a:buClr>
            </a:pPr>
            <a:r>
              <a:rPr lang="en-US" b="1" dirty="0">
                <a:solidFill>
                  <a:srgbClr val="00B0F0"/>
                </a:solidFill>
              </a:rPr>
              <a:t>November 15, 2019</a:t>
            </a:r>
          </a:p>
          <a:p>
            <a:pPr>
              <a:buClr>
                <a:srgbClr val="CEDC00"/>
              </a:buClr>
              <a:tabLst>
                <a:tab pos="10747375" algn="r"/>
              </a:tabLst>
            </a:pPr>
            <a:r>
              <a:rPr lang="en-US" sz="2400" dirty="0"/>
              <a:t>Today, at 10:39am, despite best efforts, Mr. Chapmen dies as a result of his illness at Mayo </a:t>
            </a:r>
            <a:br>
              <a:rPr lang="en-US" sz="2400" dirty="0"/>
            </a:br>
            <a:r>
              <a:rPr lang="en-US" sz="2400" dirty="0"/>
              <a:t>Clinic Rochester.  This update quickly circulates through the news and among private citizens.  Additional rumors and misinformation about an alleged lack of infection control at </a:t>
            </a:r>
            <a:r>
              <a:rPr lang="en-US" sz="2400" b="1" dirty="0">
                <a:solidFill>
                  <a:srgbClr val="FF0000"/>
                </a:solidFill>
              </a:rPr>
              <a:t>[your hospital/clinic]</a:t>
            </a:r>
            <a:r>
              <a:rPr lang="en-US" sz="2400" dirty="0"/>
              <a:t> have begun to take a toll, and area news agencies are requesting information about the steps taken to protect staff, patients, and local residents.  By this afternoon, front desks, switchboards, and 911 are slammed with calls from concerned persons.  Some are concerned that other local residents have been exposed.  Yesterday’s damning tweet regarding to </a:t>
            </a:r>
            <a:r>
              <a:rPr lang="en-US" sz="2400" b="1" dirty="0">
                <a:solidFill>
                  <a:srgbClr val="FF0000"/>
                </a:solidFill>
              </a:rPr>
              <a:t>[your hospital/clinic]</a:t>
            </a:r>
            <a:r>
              <a:rPr lang="en-US" sz="2400" dirty="0"/>
              <a:t> is now seeing explosive reach, as below:	</a:t>
            </a:r>
            <a:r>
              <a:rPr lang="en-US" sz="2400" i="1" dirty="0"/>
              <a:t>cont’d…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3348435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A screenshot of a cell phone&#10;&#10;Description automatically generate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1B1EB0A-E8A1-4ECA-A8B0-223AF2BDE240}"/>
              </a:ext>
            </a:extLst>
          </p:cNvPr>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943767" y="1943100"/>
            <a:ext cx="6304466" cy="4114800"/>
          </a:xfrm>
          <a:prstGeom prst="roundRect">
            <a:avLst>
              <a:gd name="adj" fmla="val 6475"/>
            </a:avLst>
          </a:prstGeom>
          <a:ln w="38100">
            <a:solidFill>
              <a:srgbClr val="00B0F0"/>
            </a:solidFill>
          </a:ln>
        </p:spPr>
      </p:pic>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2AD683EF-D54A-49E6-A6CB-10C52290557E}"/>
              </a:ext>
            </a:extLst>
          </p:cNvPr>
          <p:cNvSpPr>
            <a:spLocks noGrp="1"/>
          </p:cNvSpPr>
          <p:nvPr>
            <p:ph type="title"/>
          </p:nvPr>
        </p:nvSpPr>
        <p:spPr/>
        <p:txBody>
          <a:bodyPr/>
          <a:lstStyle/>
          <a:p>
            <a:r>
              <a:rPr lang="en-US" dirty="0"/>
              <a:t>Module 2</a:t>
            </a:r>
          </a:p>
        </p:txBody>
      </p:sp>
      <p:sp>
        <p:nvSpPr>
          <p:cNvPr id="7" name="Oval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763DFEE-408D-43E7-A026-2ED2ACFE2597}"/>
              </a:ext>
            </a:extLst>
          </p:cNvPr>
          <p:cNvSpPr/>
          <p:nvPr/>
        </p:nvSpPr>
        <p:spPr>
          <a:xfrm>
            <a:off x="4724400" y="4686300"/>
            <a:ext cx="1943100" cy="5715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55022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804DC6F-7025-48A3-B631-E07A9EAF392C}"/>
              </a:ext>
            </a:extLst>
          </p:cNvPr>
          <p:cNvSpPr>
            <a:spLocks noGrp="1"/>
          </p:cNvSpPr>
          <p:nvPr>
            <p:ph type="title"/>
          </p:nvPr>
        </p:nvSpPr>
        <p:spPr/>
        <p:txBody>
          <a:bodyPr/>
          <a:lstStyle/>
          <a:p>
            <a:r>
              <a:rPr lang="en-US" dirty="0"/>
              <a:t>Module 2</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5D03472A-A705-46CC-89C3-63F98F531DE6}"/>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Discussion time</a:t>
            </a:r>
          </a:p>
          <a:p>
            <a:pPr marL="457200" indent="-457200">
              <a:buClr>
                <a:srgbClr val="CEDC00"/>
              </a:buClr>
              <a:buFont typeface="Wingdings" panose="05000000000000000000" pitchFamily="2" charset="2"/>
              <a:buChar char="Ø"/>
            </a:pPr>
            <a:r>
              <a:rPr lang="en-US" sz="2800" dirty="0"/>
              <a:t>Use questions in Module 2</a:t>
            </a:r>
          </a:p>
          <a:p>
            <a:pPr marL="457200" indent="-457200">
              <a:buClr>
                <a:srgbClr val="CEDC00"/>
              </a:buClr>
              <a:buFont typeface="Wingdings" panose="05000000000000000000" pitchFamily="2" charset="2"/>
              <a:buChar char="Ø"/>
            </a:pPr>
            <a:r>
              <a:rPr lang="en-US" sz="2800" dirty="0"/>
              <a:t>Reconvene at or before 2:35pm</a:t>
            </a:r>
          </a:p>
        </p:txBody>
      </p:sp>
      <p:pic>
        <p:nvPicPr>
          <p:cNvPr id="4" name="Picture 2" descr="Image result for begi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6D2C8F9-D190-40F5-8AFF-997279CE7394}"/>
              </a:ext>
            </a:extLst>
          </p:cNvPr>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267200" y="4129882"/>
            <a:ext cx="3657600" cy="1223646"/>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5588619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FF38FB3-6D63-404C-965A-8B4E86D48517}"/>
              </a:ext>
            </a:extLst>
          </p:cNvPr>
          <p:cNvSpPr>
            <a:spLocks noGrp="1"/>
          </p:cNvSpPr>
          <p:nvPr>
            <p:ph type="title"/>
          </p:nvPr>
        </p:nvSpPr>
        <p:spPr/>
        <p:txBody>
          <a:bodyPr/>
          <a:lstStyle/>
          <a:p>
            <a:r>
              <a:rPr lang="en-US" dirty="0"/>
              <a:t>Module 2</a:t>
            </a:r>
          </a:p>
        </p:txBody>
      </p:sp>
      <p:pic>
        <p:nvPicPr>
          <p:cNvPr id="5" name="Picture 2" descr="Image result for discussio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89DE445-626F-4E3A-BC77-35EDDF30A165}"/>
              </a:ext>
            </a:extLst>
          </p:cNvP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438400" y="2133600"/>
            <a:ext cx="7315200" cy="298577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7D50B86-26D4-47DB-97A7-0E41DA05A038}"/>
              </a:ext>
            </a:extLst>
          </p:cNvPr>
          <p:cNvSpPr/>
          <p:nvPr/>
        </p:nvSpPr>
        <p:spPr>
          <a:xfrm>
            <a:off x="-121920" y="5119370"/>
            <a:ext cx="12435840" cy="73152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EF766C-E626-4D64-BB28-4A9DFF0C966A}"/>
              </a:ext>
            </a:extLst>
          </p:cNvPr>
          <p:cNvSpPr txBox="1"/>
          <p:nvPr/>
        </p:nvSpPr>
        <p:spPr>
          <a:xfrm>
            <a:off x="1524000" y="5223520"/>
            <a:ext cx="9144000" cy="523220"/>
          </a:xfrm>
          <a:prstGeom prst="rect">
            <a:avLst/>
          </a:prstGeom>
          <a:noFill/>
        </p:spPr>
        <p:txBody>
          <a:bodyPr wrap="square" rtlCol="0" anchor="ctr" anchorCtr="0">
            <a:spAutoFit/>
          </a:bodyPr>
          <a:lstStyle/>
          <a:p>
            <a:pPr algn="ctr"/>
            <a:r>
              <a:rPr lang="en-US" sz="2800" dirty="0">
                <a:solidFill>
                  <a:schemeClr val="bg1"/>
                </a:solidFill>
                <a:latin typeface="Arial Narrow" panose="020B0506020202030204" pitchFamily="34" charset="0"/>
              </a:rPr>
              <a:t>Discussion for this module concludes at or before 2:35pm</a:t>
            </a:r>
          </a:p>
        </p:txBody>
      </p:sp>
      <p:pic>
        <p:nvPicPr>
          <p:cNvPr id="8" name="Picture 2" descr="Image result for red car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052D428-7385-4E90-88F6-D5E5A975C669}"/>
              </a:ext>
            </a:extLst>
          </p:cNvPr>
          <p:cNvPicPr>
            <a:picLocks noChangeAspect="1" noChangeArrowheads="1"/>
          </p:cNvPicPr>
          <p:nvPr/>
        </p:nvPicPr>
        <p:blipFill>
          <a:blip r:embed="rId3">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4">
                    <a14:imgEffect>
                      <a14:colorTemperature colorTemp="112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804952" y="4000500"/>
            <a:ext cx="2743200" cy="27432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4056606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FF38FB3-6D63-404C-965A-8B4E86D48517}"/>
              </a:ext>
            </a:extLst>
          </p:cNvPr>
          <p:cNvSpPr>
            <a:spLocks noGrp="1"/>
          </p:cNvSpPr>
          <p:nvPr>
            <p:ph type="title"/>
          </p:nvPr>
        </p:nvSpPr>
        <p:spPr/>
        <p:txBody>
          <a:bodyPr/>
          <a:lstStyle/>
          <a:p>
            <a:r>
              <a:rPr lang="en-US" dirty="0"/>
              <a:t>Module 2</a:t>
            </a:r>
          </a:p>
        </p:txBody>
      </p:sp>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67D50B86-26D4-47DB-97A7-0E41DA05A038}"/>
              </a:ext>
            </a:extLst>
          </p:cNvPr>
          <p:cNvSpPr/>
          <p:nvPr/>
        </p:nvSpPr>
        <p:spPr>
          <a:xfrm>
            <a:off x="-121920" y="5119370"/>
            <a:ext cx="12435840" cy="73152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EF766C-E626-4D64-BB28-4A9DFF0C966A}"/>
              </a:ext>
            </a:extLst>
          </p:cNvPr>
          <p:cNvSpPr txBox="1"/>
          <p:nvPr/>
        </p:nvSpPr>
        <p:spPr>
          <a:xfrm>
            <a:off x="1524000" y="5223520"/>
            <a:ext cx="9144000" cy="523220"/>
          </a:xfrm>
          <a:prstGeom prst="rect">
            <a:avLst/>
          </a:prstGeom>
          <a:noFill/>
        </p:spPr>
        <p:txBody>
          <a:bodyPr wrap="square" rtlCol="0" anchor="ctr" anchorCtr="0">
            <a:spAutoFit/>
          </a:bodyPr>
          <a:lstStyle/>
          <a:p>
            <a:pPr algn="ctr"/>
            <a:r>
              <a:rPr lang="en-US" sz="2800" dirty="0">
                <a:solidFill>
                  <a:schemeClr val="bg1"/>
                </a:solidFill>
                <a:latin typeface="Arial Narrow" panose="020B0506020202030204" pitchFamily="34" charset="0"/>
              </a:rPr>
              <a:t>Discussion for this module concludes at or before 2:35pm</a:t>
            </a:r>
          </a:p>
        </p:txBody>
      </p:sp>
      <p:pic>
        <p:nvPicPr>
          <p:cNvPr id="8" name="Picture 2" descr="Image result for hand drawn circle">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1E457F2-0C84-467A-AB27-EA3AB4DE2D5A}"/>
              </a:ext>
            </a:extLst>
          </p:cNvPr>
          <p:cNvPicPr>
            <a:picLocks noChangeAspect="1" noChangeArrowheads="1"/>
          </p:cNvPicPr>
          <p:nvPr/>
        </p:nvPicPr>
        <p:blipFill>
          <a:blip r:embed="rId2">
            <a:biLevel thresh="25000"/>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370317" y="2564604"/>
            <a:ext cx="3713017" cy="1728788"/>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9" name="Picture 2" descr="Image result for discussion">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C42AC90-E163-41E3-85B6-254212541BE7}"/>
              </a:ext>
            </a:extLst>
          </p:cNvPr>
          <p:cNvPicPr>
            <a:picLocks noChangeAspect="1" noChangeArrowheads="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109621" y="2682557"/>
            <a:ext cx="3657600" cy="1492885"/>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10" name="TextBox 9">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BB2E8CD-61F3-4580-B79A-3F19ADE36F03}"/>
              </a:ext>
            </a:extLst>
          </p:cNvPr>
          <p:cNvSpPr txBox="1"/>
          <p:nvPr/>
        </p:nvSpPr>
        <p:spPr>
          <a:xfrm>
            <a:off x="6588526" y="2767279"/>
            <a:ext cx="3276600" cy="1323439"/>
          </a:xfrm>
          <a:prstGeom prst="rect">
            <a:avLst/>
          </a:prstGeom>
          <a:noFill/>
        </p:spPr>
        <p:txBody>
          <a:bodyPr wrap="square" rtlCol="0">
            <a:spAutoFit/>
          </a:bodyPr>
          <a:lstStyle/>
          <a:p>
            <a:pPr algn="ctr"/>
            <a:r>
              <a:rPr lang="en-US" sz="4000" b="1" dirty="0">
                <a:solidFill>
                  <a:srgbClr val="FF0000"/>
                </a:solidFill>
                <a:latin typeface="Arial Narrow" panose="020B0506020202030204" pitchFamily="34" charset="0"/>
                <a:cs typeface="Times New Roman" panose="02020603050405020304" pitchFamily="18" charset="0"/>
              </a:rPr>
              <a:t>5-minute</a:t>
            </a:r>
          </a:p>
          <a:p>
            <a:pPr algn="ctr"/>
            <a:r>
              <a:rPr lang="en-US" sz="4000" b="1" dirty="0">
                <a:solidFill>
                  <a:srgbClr val="FF0000"/>
                </a:solidFill>
                <a:latin typeface="Arial Narrow" panose="020B0506020202030204" pitchFamily="34" charset="0"/>
                <a:cs typeface="Times New Roman" panose="02020603050405020304" pitchFamily="18" charset="0"/>
              </a:rPr>
              <a:t>warning!</a:t>
            </a:r>
          </a:p>
        </p:txBody>
      </p:sp>
      <p:pic>
        <p:nvPicPr>
          <p:cNvPr id="11" name="Picture 2" descr="Image result for red card">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DB644335-EF37-410C-A696-A8F454C240BE}"/>
              </a:ext>
            </a:extLst>
          </p:cNvPr>
          <p:cNvPicPr>
            <a:picLocks noChangeAspect="1" noChangeArrowheads="1"/>
          </p:cNvPicPr>
          <p:nvPr/>
        </p:nvPicPr>
        <p:blipFill>
          <a:blip r:embed="rId4">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5">
                    <a14:imgEffect>
                      <a14:colorTemperature colorTemp="112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804952" y="4000500"/>
            <a:ext cx="2743200" cy="27432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0826777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2" descr="Image result for microphone and social media">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FE4017B-9F7E-4A1B-8766-12C227F403E0}"/>
              </a:ext>
            </a:extLst>
          </p:cNvPr>
          <p:cNvPicPr>
            <a:picLocks noChangeAspect="1" noChangeArrowheads="1"/>
          </p:cNvPicPr>
          <p:nvPr/>
        </p:nvPicPr>
        <p:blipFill>
          <a:blip r:embed="rId2">
            <a:alphaModFix amt="20000"/>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695700" y="3200400"/>
            <a:ext cx="4800600" cy="2634037"/>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Module 2:</a:t>
            </a:r>
            <a:br>
              <a:rPr lang="en-US" dirty="0"/>
            </a:br>
            <a:r>
              <a:rPr lang="en-US" dirty="0"/>
              <a:t>HCID Public Information</a:t>
            </a:r>
          </a:p>
        </p:txBody>
      </p:sp>
      <p:sp>
        <p:nvSpPr>
          <p:cNvPr id="6" name="Rectangle 5">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3E72BA6E-0E01-4C33-8A4F-AE681BD92DA5}"/>
              </a:ext>
            </a:extLst>
          </p:cNvPr>
          <p:cNvSpPr/>
          <p:nvPr/>
        </p:nvSpPr>
        <p:spPr>
          <a:xfrm>
            <a:off x="4136169" y="3461839"/>
            <a:ext cx="3919663" cy="2215991"/>
          </a:xfrm>
          <a:prstGeom prst="rect">
            <a:avLst/>
          </a:prstGeom>
          <a:noFill/>
        </p:spPr>
        <p:txBody>
          <a:bodyPr wrap="none" lIns="91440" tIns="45720" rIns="91440" bIns="45720">
            <a:spAutoFit/>
          </a:bodyPr>
          <a:lstStyle/>
          <a:p>
            <a:pPr algn="ctr"/>
            <a:r>
              <a:rPr lang="en-US" sz="13800" b="1" cap="none" spc="0" dirty="0">
                <a:ln w="12700">
                  <a:solidFill>
                    <a:srgbClr val="CEDC00"/>
                  </a:solidFill>
                  <a:prstDash val="solid"/>
                </a:ln>
                <a:solidFill>
                  <a:schemeClr val="bg1"/>
                </a:solidFill>
                <a:effectLst>
                  <a:innerShdw blurRad="177800">
                    <a:schemeClr val="accent3">
                      <a:lumMod val="50000"/>
                    </a:schemeClr>
                  </a:innerShdw>
                </a:effectLst>
                <a:latin typeface="Times New Roman" panose="02020603050405020304" pitchFamily="18" charset="0"/>
                <a:cs typeface="Times New Roman" panose="02020603050405020304" pitchFamily="18" charset="0"/>
              </a:rPr>
              <a:t>END</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21241873"/>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78E6DDD6-9651-40B3-9EF0-33EEC3BF64C5}"/>
              </a:ext>
            </a:extLst>
          </p:cNvPr>
          <p:cNvSpPr>
            <a:spLocks noGrp="1"/>
          </p:cNvSpPr>
          <p:nvPr>
            <p:ph type="ctrTitle"/>
          </p:nvPr>
        </p:nvSpPr>
        <p:spPr/>
        <p:txBody>
          <a:bodyPr/>
          <a:lstStyle/>
          <a:p>
            <a:r>
              <a:rPr lang="en-US" dirty="0"/>
              <a:t>Hot Wash &amp; Closing Remarks</a:t>
            </a:r>
          </a:p>
        </p:txBody>
      </p:sp>
      <p:pic>
        <p:nvPicPr>
          <p:cNvPr id="7" name="Picture 6" descr="Image result for blue shower">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6F7FC1F-6A29-4F93-B901-9CC96CAB41B9}"/>
              </a:ext>
            </a:extLst>
          </p:cNvPr>
          <p:cNvPicPr>
            <a:picLocks noChangeAspect="1" noChangeArrowheads="1"/>
          </p:cNvPicPr>
          <p:nvPr/>
        </p:nvPicPr>
        <p:blipFill>
          <a:blip r:embed="rId2">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3">
                    <a14:imgEffect>
                      <a14:brightnessContrast bright="40000" contrast="400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953000" y="3426701"/>
            <a:ext cx="2286000" cy="2286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3090265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EDA801E8-C085-4378-9F51-ABBCAB01BC9E}"/>
              </a:ext>
            </a:extLst>
          </p:cNvPr>
          <p:cNvSpPr>
            <a:spLocks noGrp="1"/>
          </p:cNvSpPr>
          <p:nvPr>
            <p:ph type="title"/>
          </p:nvPr>
        </p:nvSpPr>
        <p:spPr/>
        <p:txBody>
          <a:bodyPr/>
          <a:lstStyle/>
          <a:p>
            <a:r>
              <a:rPr lang="en-US" dirty="0"/>
              <a:t>Hot Wash</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48A3B4A1-DEB9-46CB-9F70-A91C61ACC089}"/>
              </a:ext>
            </a:extLst>
          </p:cNvPr>
          <p:cNvSpPr>
            <a:spLocks noGrp="1"/>
          </p:cNvSpPr>
          <p:nvPr>
            <p:ph idx="1"/>
          </p:nvPr>
        </p:nvSpPr>
        <p:spPr/>
        <p:txBody>
          <a:bodyPr/>
          <a:lstStyle/>
          <a:p>
            <a:pPr algn="ctr"/>
            <a:r>
              <a:rPr lang="en-US" sz="2800" i="1" dirty="0"/>
              <a:t>“Why should we do this?”</a:t>
            </a:r>
          </a:p>
        </p:txBody>
      </p:sp>
      <p:pic>
        <p:nvPicPr>
          <p:cNvPr id="4" name="Picture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38963F5-18E9-491F-84F1-F6E2721F661F}"/>
              </a:ext>
            </a:extLst>
          </p:cNvPr>
          <p:cNvPicPr>
            <a:picLocks noChangeAspect="1"/>
          </p:cNvPicPr>
          <p:nvPr/>
        </p:nvPicPr>
        <p:blipFill>
          <a:blip r:embed="rId2">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3">
                    <a14:imgEffect>
                      <a14:sharpenSoften amount="250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712340" y="2743200"/>
            <a:ext cx="4767321" cy="3474720"/>
          </a:xfrm>
          <a:prstGeom prst="roundRect">
            <a:avLst>
              <a:gd name="adj" fmla="val 6256"/>
            </a:avLst>
          </a:prstGeom>
          <a:ln w="57150">
            <a:noFill/>
            <a:miter lim="800000"/>
          </a:ln>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8378649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47EDC21-5F02-4E59-BDB6-E28E2707AC61}"/>
              </a:ext>
            </a:extLst>
          </p:cNvPr>
          <p:cNvSpPr>
            <a:spLocks noGrp="1"/>
          </p:cNvSpPr>
          <p:nvPr>
            <p:ph type="title"/>
          </p:nvPr>
        </p:nvSpPr>
        <p:spPr/>
        <p:txBody>
          <a:bodyPr/>
          <a:lstStyle/>
          <a:p>
            <a:r>
              <a:rPr lang="en-US" dirty="0"/>
              <a:t>Hot Wash</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CA9A84B-B8FD-47BF-A7D2-B2426B5BDC9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Major Takeaways</a:t>
            </a:r>
          </a:p>
          <a:p>
            <a:pPr marL="914400" lvl="1" indent="-457200"/>
            <a:r>
              <a:rPr lang="en-US" sz="2800" dirty="0"/>
              <a:t>Current strengths?</a:t>
            </a:r>
          </a:p>
          <a:p>
            <a:pPr marL="914400" lvl="1" indent="-457200"/>
            <a:r>
              <a:rPr lang="en-US" sz="2800" dirty="0"/>
              <a:t>Areas for improvement?</a:t>
            </a:r>
          </a:p>
          <a:p>
            <a:pPr marL="914400" lvl="1" indent="-457200"/>
            <a:r>
              <a:rPr lang="en-US" sz="2800" dirty="0"/>
              <a:t>Steps to get there?</a:t>
            </a:r>
          </a:p>
        </p:txBody>
      </p:sp>
      <p:pic>
        <p:nvPicPr>
          <p:cNvPr id="4" name="Picture 3" descr="Image result for blue shower">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A73AA0C8-0190-4A92-A483-42DE8DD4FDD0}"/>
              </a:ext>
            </a:extLst>
          </p:cNvPr>
          <p:cNvPicPr>
            <a:picLocks noChangeAspect="1" noChangeArrowheads="1"/>
          </p:cNvPicPr>
          <p:nvPr/>
        </p:nvPicPr>
        <p:blipFill>
          <a:blip r:embed="rId2">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3">
                    <a14:imgEffect>
                      <a14:brightnessContrast bright="40000" contrast="400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067740" y="2743210"/>
            <a:ext cx="2286000" cy="2286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3480278"/>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47EDC21-5F02-4E59-BDB6-E28E2707AC61}"/>
              </a:ext>
            </a:extLst>
          </p:cNvPr>
          <p:cNvSpPr>
            <a:spLocks noGrp="1"/>
          </p:cNvSpPr>
          <p:nvPr>
            <p:ph type="title"/>
          </p:nvPr>
        </p:nvSpPr>
        <p:spPr/>
        <p:txBody>
          <a:bodyPr/>
          <a:lstStyle/>
          <a:p>
            <a:r>
              <a:rPr lang="en-US" dirty="0"/>
              <a:t>Hot Wash</a:t>
            </a:r>
          </a:p>
        </p:txBody>
      </p:sp>
      <p:sp>
        <p:nvSpPr>
          <p:cNvPr id="3" name="Content Placeholder 2">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CCA9A84B-B8FD-47BF-A7D2-B2426B5BDC90}"/>
              </a:ext>
            </a:extLst>
          </p:cNvPr>
          <p:cNvSpPr>
            <a:spLocks noGrp="1"/>
          </p:cNvSpPr>
          <p:nvPr>
            <p:ph idx="1"/>
          </p:nvPr>
        </p:nvSpPr>
        <p:spPr/>
        <p:txBody>
          <a:bodyPr/>
          <a:lstStyle/>
          <a:p>
            <a:pPr marL="457200" indent="-457200">
              <a:buClr>
                <a:srgbClr val="CEDC00"/>
              </a:buClr>
              <a:buFont typeface="Wingdings" panose="05000000000000000000" pitchFamily="2" charset="2"/>
              <a:buChar char="Ø"/>
            </a:pPr>
            <a:r>
              <a:rPr lang="en-US" sz="2800" dirty="0"/>
              <a:t>Group Feedback Forms (scribes complete &amp; turn in)</a:t>
            </a:r>
          </a:p>
          <a:p>
            <a:pPr marL="914400" lvl="1" indent="-457200"/>
            <a:r>
              <a:rPr lang="en-US" sz="2800" dirty="0"/>
              <a:t>Basic Information (please indicate table #)</a:t>
            </a:r>
          </a:p>
          <a:p>
            <a:pPr marL="914400" lvl="1" indent="-457200"/>
            <a:r>
              <a:rPr lang="en-US" sz="2800" dirty="0"/>
              <a:t>Workshop Design</a:t>
            </a:r>
          </a:p>
          <a:p>
            <a:pPr marL="914400" lvl="1" indent="-457200"/>
            <a:r>
              <a:rPr lang="en-US" sz="2800" dirty="0"/>
              <a:t>Tabletop Exercise Design</a:t>
            </a:r>
          </a:p>
          <a:p>
            <a:pPr marL="914400" lvl="1" indent="-457200"/>
            <a:r>
              <a:rPr lang="en-US" sz="2800" dirty="0"/>
              <a:t>Strengths related to each objective</a:t>
            </a:r>
          </a:p>
          <a:p>
            <a:pPr marL="914400" lvl="1" indent="-457200"/>
            <a:r>
              <a:rPr lang="en-US" sz="2800" dirty="0"/>
              <a:t>Areas for Improvement related to each objective</a:t>
            </a:r>
          </a:p>
          <a:p>
            <a:pPr marL="914400" lvl="1" indent="-457200"/>
            <a:r>
              <a:rPr lang="en-US" sz="2800" dirty="0"/>
              <a:t>Additional Feedback on training &amp; exercises</a:t>
            </a:r>
          </a:p>
        </p:txBody>
      </p:sp>
      <p:pic>
        <p:nvPicPr>
          <p:cNvPr id="4" name="Picture 3" descr="Image result for blue shower">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F4ECC721-4D89-4728-86D1-47AE3A2C88C0}"/>
              </a:ext>
            </a:extLst>
          </p:cNvPr>
          <p:cNvPicPr>
            <a:picLocks noChangeAspect="1" noChangeArrowheads="1"/>
          </p:cNvPicPr>
          <p:nvPr/>
        </p:nvPicPr>
        <p:blipFill>
          <a:blip r:embed="rId2">
            <a:extLst>
              <a:ext uri="{BEBA8EAE-BF5A-486C-A8C5-ECC9F3942E4B}">
                <a14:imgProps xmlns:a14="http://schemas.microsoft.com/office/drawing/2010/main" xmlns:p="http://schemas.openxmlformats.org/presentationml/2006/main" xmlns:r="http://schemas.openxmlformats.org/officeDocument/2006/relationships" xmlns:a="http://schemas.openxmlformats.org/drawingml/2006/main" xmlns="">
                  <a14:imgLayer r:embed="rId3">
                    <a14:imgEffect>
                      <a14:brightnessContrast bright="40000" contrast="40000"/>
                    </a14:imgEffect>
                  </a14:imgLayer>
                </a14:imgProps>
              </a:ex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067740" y="2743210"/>
            <a:ext cx="2286000" cy="22860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52297168"/>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008E50D9-BE44-426A-825D-870ADDE38668}"/>
              </a:ext>
            </a:extLst>
          </p:cNvPr>
          <p:cNvSpPr>
            <a:spLocks noGrp="1"/>
          </p:cNvSpPr>
          <p:nvPr>
            <p:ph type="title"/>
          </p:nvPr>
        </p:nvSpPr>
        <p:spPr/>
        <p:txBody>
          <a:bodyPr/>
          <a:lstStyle/>
          <a:p>
            <a:r>
              <a:rPr lang="en-US" dirty="0"/>
              <a:t>Closing Remarks</a:t>
            </a:r>
          </a:p>
        </p:txBody>
      </p:sp>
      <p:pic>
        <p:nvPicPr>
          <p:cNvPr id="4" name="Picture 14" descr="Image result for finish line">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1458206E-A7BC-44C1-9D8E-FA26298A3DD7}"/>
              </a:ext>
            </a:extLst>
          </p:cNvPr>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7272" t="8334" r="6709"/>
          <a:stretch/>
        </p:blipFill>
        <p:spPr bwMode="auto">
          <a:xfrm>
            <a:off x="3552329" y="2788927"/>
            <a:ext cx="5087343" cy="2743200"/>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913430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9E1A1D32-5D16-4063-B934-4B2D9572431B}"/>
              </a:ext>
            </a:extLst>
          </p:cNvPr>
          <p:cNvSpPr txBox="1">
            <a:spLocks/>
          </p:cNvSpPr>
          <p:nvPr/>
        </p:nvSpPr>
        <p:spPr>
          <a:xfrm>
            <a:off x="1981200" y="4069048"/>
            <a:ext cx="8229600" cy="2286000"/>
          </a:xfrm>
          <a:prstGeom prst="rect">
            <a:avLst/>
          </a:prstGeom>
        </p:spPr>
        <p:txBody>
          <a:bodyPr anchor="ctr" anchorCtr="0"/>
          <a:lstStyle>
            <a:lvl1pPr marL="257175" indent="-257175" algn="l" rtl="0" eaLnBrk="1" fontAlgn="base" hangingPunct="1">
              <a:spcBef>
                <a:spcPct val="20000"/>
              </a:spcBef>
              <a:spcAft>
                <a:spcPct val="0"/>
              </a:spcAft>
              <a:buClr>
                <a:srgbClr val="B7FA22"/>
              </a:buClr>
              <a:buSzPct val="95000"/>
              <a:buFont typeface="Wingdings" pitchFamily="2" charset="2"/>
              <a:defRPr sz="2700" b="0" i="0" kern="1200">
                <a:solidFill>
                  <a:schemeClr val="bg1"/>
                </a:solidFill>
                <a:latin typeface="+mj-lt"/>
                <a:ea typeface="MS PGothic" pitchFamily="34" charset="-128"/>
                <a:cs typeface="Constantia" pitchFamily="18" charset="0"/>
              </a:defRPr>
            </a:lvl1pPr>
            <a:lvl2pPr marL="479822" indent="-184547" algn="l" rtl="0" eaLnBrk="1" fontAlgn="base" hangingPunct="1">
              <a:spcBef>
                <a:spcPct val="20000"/>
              </a:spcBef>
              <a:spcAft>
                <a:spcPct val="0"/>
              </a:spcAft>
              <a:buClr>
                <a:srgbClr val="D6E03D"/>
              </a:buClr>
              <a:buSzPct val="85000"/>
              <a:buFont typeface="Wingdings" pitchFamily="2" charset="2"/>
              <a:buChar char="Ø"/>
              <a:defRPr sz="2700" b="0" i="0" kern="1200">
                <a:solidFill>
                  <a:schemeClr val="bg1"/>
                </a:solidFill>
                <a:latin typeface="+mj-lt"/>
                <a:ea typeface="MS PGothic" pitchFamily="34" charset="-128"/>
                <a:cs typeface="+mn-cs"/>
              </a:defRPr>
            </a:lvl2pPr>
            <a:lvl3pPr marL="685800" indent="-184547" algn="l" rtl="0" eaLnBrk="1" fontAlgn="base" hangingPunct="1">
              <a:spcBef>
                <a:spcPct val="20000"/>
              </a:spcBef>
              <a:spcAft>
                <a:spcPct val="0"/>
              </a:spcAft>
              <a:buClr>
                <a:srgbClr val="D6E03D"/>
              </a:buClr>
              <a:buSzPct val="70000"/>
              <a:buFont typeface="Wingdings" pitchFamily="2" charset="2"/>
              <a:buChar char="Ø"/>
              <a:defRPr sz="2250" b="0" i="0" kern="1200">
                <a:solidFill>
                  <a:schemeClr val="bg1"/>
                </a:solidFill>
                <a:latin typeface="+mj-lt"/>
                <a:ea typeface="MS PGothic" pitchFamily="34" charset="-128"/>
                <a:cs typeface="+mn-cs"/>
              </a:defRPr>
            </a:lvl3pPr>
            <a:lvl4pPr marL="890588" indent="-157163" algn="l" rtl="0" eaLnBrk="1" fontAlgn="base" hangingPunct="1">
              <a:spcBef>
                <a:spcPct val="20000"/>
              </a:spcBef>
              <a:spcAft>
                <a:spcPct val="0"/>
              </a:spcAft>
              <a:buClr>
                <a:srgbClr val="D6E03D"/>
              </a:buClr>
              <a:buSzPct val="65000"/>
              <a:buFont typeface="Wingdings" pitchFamily="2" charset="2"/>
              <a:buChar char="Ø"/>
              <a:defRPr sz="1800" b="0" i="0" kern="1200">
                <a:solidFill>
                  <a:schemeClr val="bg1"/>
                </a:solidFill>
                <a:latin typeface="+mj-lt"/>
                <a:ea typeface="MS PGothic" pitchFamily="34" charset="-128"/>
                <a:cs typeface="+mn-cs"/>
              </a:defRPr>
            </a:lvl4pPr>
            <a:lvl5pPr marL="1096566" indent="-157163" algn="l" rtl="0" eaLnBrk="1" fontAlgn="base" hangingPunct="1">
              <a:spcBef>
                <a:spcPct val="20000"/>
              </a:spcBef>
              <a:spcAft>
                <a:spcPct val="0"/>
              </a:spcAft>
              <a:buClr>
                <a:srgbClr val="D6E03D"/>
              </a:buClr>
              <a:buSzPct val="65000"/>
              <a:buFont typeface="Wingdings" pitchFamily="2" charset="2"/>
              <a:buChar char="Ø"/>
              <a:defRPr sz="1500" b="0" i="0" kern="1200">
                <a:solidFill>
                  <a:schemeClr val="bg1"/>
                </a:solidFill>
                <a:latin typeface="+mj-lt"/>
                <a:ea typeface="MS PGothic" pitchFamily="34" charset="-128"/>
                <a:cs typeface="+mn-cs"/>
              </a:defRPr>
            </a:lvl5pPr>
            <a:lvl6pPr marL="1303020" indent="-157734" algn="l" rtl="0" eaLnBrk="1" latinLnBrk="0" hangingPunct="1">
              <a:spcBef>
                <a:spcPct val="20000"/>
              </a:spcBef>
              <a:buClr>
                <a:schemeClr val="accent5"/>
              </a:buClr>
              <a:buSzPct val="80000"/>
              <a:buFont typeface="Wingdings 2"/>
              <a:buChar char=""/>
              <a:defRPr kumimoji="0" sz="1350" kern="1200">
                <a:solidFill>
                  <a:schemeClr val="tx1"/>
                </a:solidFill>
                <a:latin typeface="+mn-lt"/>
                <a:ea typeface="+mn-ea"/>
                <a:cs typeface="+mn-cs"/>
              </a:defRPr>
            </a:lvl6pPr>
            <a:lvl7pPr marL="1440180" indent="-137160" algn="l" rtl="0" eaLnBrk="1" latinLnBrk="0" hangingPunct="1">
              <a:spcBef>
                <a:spcPct val="20000"/>
              </a:spcBef>
              <a:buClr>
                <a:schemeClr val="accent6"/>
              </a:buClr>
              <a:buSzPct val="80000"/>
              <a:buFont typeface="Wingdings 2"/>
              <a:buChar char=""/>
              <a:defRPr kumimoji="0" sz="1200" kern="1200" baseline="0">
                <a:solidFill>
                  <a:schemeClr val="tx1"/>
                </a:solidFill>
                <a:latin typeface="+mn-lt"/>
                <a:ea typeface="+mn-ea"/>
                <a:cs typeface="+mn-cs"/>
              </a:defRPr>
            </a:lvl7pPr>
            <a:lvl8pPr marL="1645920" indent="-137160" algn="l" rtl="0" eaLnBrk="1" latinLnBrk="0" hangingPunct="1">
              <a:spcBef>
                <a:spcPct val="20000"/>
              </a:spcBef>
              <a:buClr>
                <a:schemeClr val="tx2"/>
              </a:buClr>
              <a:buChar char="•"/>
              <a:defRPr kumimoji="0" sz="1200" kern="1200">
                <a:solidFill>
                  <a:schemeClr val="tx1"/>
                </a:solidFill>
                <a:latin typeface="+mn-lt"/>
                <a:ea typeface="+mn-ea"/>
                <a:cs typeface="+mn-cs"/>
              </a:defRPr>
            </a:lvl8pPr>
            <a:lvl9pPr marL="1851660" indent="-137160" algn="l" rtl="0" eaLnBrk="1" latinLnBrk="0" hangingPunct="1">
              <a:spcBef>
                <a:spcPct val="20000"/>
              </a:spcBef>
              <a:buClr>
                <a:schemeClr val="tx2"/>
              </a:buClr>
              <a:buFontTx/>
              <a:buChar char="•"/>
              <a:defRPr kumimoji="0" sz="1050" kern="1200" baseline="0">
                <a:solidFill>
                  <a:schemeClr val="tx1"/>
                </a:solidFill>
                <a:latin typeface="+mn-lt"/>
                <a:ea typeface="+mn-ea"/>
                <a:cs typeface="+mn-cs"/>
              </a:defRPr>
            </a:lvl9pPr>
          </a:lstStyle>
          <a:p>
            <a:pPr marL="0" lvl="1" indent="0" algn="ctr">
              <a:buNone/>
            </a:pPr>
            <a:r>
              <a:rPr lang="en-US" altLang="en-US" sz="2400" dirty="0">
                <a:latin typeface="Arial Narrow" panose="020B0506020202030204" pitchFamily="34" charset="0"/>
              </a:rPr>
              <a:t>On behalf of the South Central Healthcare Coalition, </a:t>
            </a:r>
            <a:br>
              <a:rPr lang="en-US" altLang="en-US" sz="2400" dirty="0">
                <a:latin typeface="Arial Narrow" panose="020B0506020202030204" pitchFamily="34" charset="0"/>
              </a:rPr>
            </a:br>
            <a:r>
              <a:rPr lang="en-US" altLang="en-US" sz="2400" dirty="0">
                <a:latin typeface="Arial Narrow" panose="020B0506020202030204" pitchFamily="34" charset="0"/>
              </a:rPr>
              <a:t>thank you for participating in today’s event!</a:t>
            </a:r>
          </a:p>
        </p:txBody>
      </p:sp>
      <p:pic>
        <p:nvPicPr>
          <p:cNvPr id="5" name="Picture 2" descr="Image result for thank you">
            <a:extLst>
              <a:ext uri="{FF2B5EF4-FFF2-40B4-BE49-F238E27FC236}">
                <a16:creationId xmlns:a16="http://schemas.microsoft.com/office/drawing/2014/main" xmlns:p="http://schemas.openxmlformats.org/presentationml/2006/main" xmlns:r="http://schemas.openxmlformats.org/officeDocument/2006/relationships" xmlns:a="http://schemas.openxmlformats.org/drawingml/2006/main" xmlns="" id="{83DF8EA0-6C7C-4E76-8F2E-5988D14CC86E}"/>
              </a:ext>
            </a:extLst>
          </p:cNvPr>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890772" y="1325853"/>
            <a:ext cx="4410456" cy="3307842"/>
          </a:xfrm>
          <a:prstGeom prst="rect">
            <a:avLst/>
          </a:prstGeom>
          <a:noFill/>
          <a:effectLst>
            <a:glow rad="254000">
              <a:schemeClr val="bg1">
                <a:alpha val="75000"/>
              </a:schemeClr>
            </a:glow>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3376083"/>
      </p:ext>
    </p:extLst>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MA 2019 (b)">
  <a:themeElements>
    <a:clrScheme name="Custom 2">
      <a:dk1>
        <a:srgbClr val="FFFFFF"/>
      </a:dk1>
      <a:lt1>
        <a:sysClr val="window" lastClr="FFFFFF"/>
      </a:lt1>
      <a:dk2>
        <a:srgbClr val="000000"/>
      </a:dk2>
      <a:lt2>
        <a:srgbClr val="D2D2D2"/>
      </a:lt2>
      <a:accent1>
        <a:srgbClr val="9C007F"/>
      </a:accent1>
      <a:accent2>
        <a:srgbClr val="D6E03D"/>
      </a:accent2>
      <a:accent3>
        <a:srgbClr val="CFAD4D"/>
      </a:accent3>
      <a:accent4>
        <a:srgbClr val="595959"/>
      </a:accent4>
      <a:accent5>
        <a:srgbClr val="005BD3"/>
      </a:accent5>
      <a:accent6>
        <a:srgbClr val="00349E"/>
      </a:accent6>
      <a:hlink>
        <a:srgbClr val="17BBFD"/>
      </a:hlink>
      <a:folHlink>
        <a:srgbClr val="FF79C2"/>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xmlns:a="http://schemas.openxmlformats.org/drawingml/2006/main" xmlns="" name="CEMA 2019 (b)" id="{09EA72CB-BBEC-436A-8ECC-8EEF62CDA08B}" vid="{E9FFC55C-C5EE-49A9-88A5-2F62AA801FC1}"/>
    </a:ext>
  </a:extLst>
</a:theme>
</file>

<file path=docProps/app.xml><?xml version="1.0" encoding="utf-8"?>
<Properties xmlns="http://schemas.openxmlformats.org/officeDocument/2006/extended-properties" xmlns:vt="http://schemas.openxmlformats.org/officeDocument/2006/docPropsVTypes">
  <Template>CEMA 2019 (b)</Template>
  <TotalTime>185</TotalTime>
  <Words>1394</Words>
  <Application>Microsoft Macintosh PowerPoint</Application>
  <PresentationFormat>Custom</PresentationFormat>
  <Paragraphs>127</Paragraphs>
  <Slides>37</Slides>
  <Notes>0</Notes>
  <HiddenSlides>0</HiddenSlides>
  <MMClips>0</MMClips>
  <ScaleCrop>false</ScaleCrop>
  <HeadingPairs>
    <vt:vector size="4" baseType="variant">
      <vt:variant>
        <vt:lpstr>Design Template</vt:lpstr>
      </vt:variant>
      <vt:variant>
        <vt:i4>1</vt:i4>
      </vt:variant>
      <vt:variant>
        <vt:lpstr>Slide Titles</vt:lpstr>
      </vt:variant>
      <vt:variant>
        <vt:i4>37</vt:i4>
      </vt:variant>
    </vt:vector>
  </HeadingPairs>
  <TitlesOfParts>
    <vt:vector size="38" baseType="lpstr">
      <vt:lpstr>CEMA 2019 (b)</vt:lpstr>
      <vt:lpstr>SCHC 2019 HCID Tabletop Exercise</vt:lpstr>
      <vt:lpstr>Overview of Exercise</vt:lpstr>
      <vt:lpstr>Overview of Exercise</vt:lpstr>
      <vt:lpstr>Overview of Exercise</vt:lpstr>
      <vt:lpstr>Overview of Exercise</vt:lpstr>
      <vt:lpstr>Overview of Exercise</vt:lpstr>
      <vt:lpstr>Overview of Exercise</vt:lpstr>
      <vt:lpstr>Let’s Begin</vt:lpstr>
      <vt:lpstr>Module 1: HCID Incident Management</vt:lpstr>
      <vt:lpstr>Module 1</vt:lpstr>
      <vt:lpstr>Module 1</vt:lpstr>
      <vt:lpstr>Module 1</vt:lpstr>
      <vt:lpstr>Module 1</vt:lpstr>
      <vt:lpstr>Module 1</vt:lpstr>
      <vt:lpstr>Module 1</vt:lpstr>
      <vt:lpstr>Module 1</vt:lpstr>
      <vt:lpstr>Module 1</vt:lpstr>
      <vt:lpstr>Module 1</vt:lpstr>
      <vt:lpstr>Module 1</vt:lpstr>
      <vt:lpstr>Module 1</vt:lpstr>
      <vt:lpstr>Module 1</vt:lpstr>
      <vt:lpstr>Module 1: HCID Incident Management</vt:lpstr>
      <vt:lpstr>Break Time!</vt:lpstr>
      <vt:lpstr>Module 2: HCID Public Information</vt:lpstr>
      <vt:lpstr>Module 2</vt:lpstr>
      <vt:lpstr>Module 2</vt:lpstr>
      <vt:lpstr>Module 2</vt:lpstr>
      <vt:lpstr>Module 2</vt:lpstr>
      <vt:lpstr>Module 2</vt:lpstr>
      <vt:lpstr>Module 2</vt:lpstr>
      <vt:lpstr>Module 2: HCID Public Information</vt:lpstr>
      <vt:lpstr>Hot Wash &amp; Closing Remarks</vt:lpstr>
      <vt:lpstr>Hot Wash</vt:lpstr>
      <vt:lpstr>Hot Wash</vt:lpstr>
      <vt:lpstr>Hot Wash</vt:lpstr>
      <vt:lpstr>Closing Remarks</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Tres Brooke</dc:creator>
  <cp:lastModifiedBy>Vicki Neidt</cp:lastModifiedBy>
  <cp:revision>27</cp:revision>
  <dcterms:created xsi:type="dcterms:W3CDTF">2019-12-20T19:39:42Z</dcterms:created>
  <dcterms:modified xsi:type="dcterms:W3CDTF">2019-12-20T19:40:12Z</dcterms:modified>
</cp:coreProperties>
</file>