
<file path=[Content_Types].xml><?xml version="1.0" encoding="utf-8"?>
<Types xmlns="http://schemas.openxmlformats.org/package/2006/content-types">
  <Override PartName="/ppt/slides/slide3.xml" ContentType="application/vnd.openxmlformats-officedocument.presentationml.slide+xml"/>
  <Override PartName="/docProps/core.xml" ContentType="application/vnd.openxmlformats-package.core-properties+xml"/>
  <Override PartName="/ppt/slideLayouts/slideLayout6.xml" ContentType="application/vnd.openxmlformats-officedocument.presentationml.slideLayout+xml"/>
  <Default Extension="rels" ContentType="application/vnd.openxmlformats-package.relationships+xml"/>
  <Override PartName="/ppt/slides/slide5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.xml" ContentType="application/vnd.openxmlformats-officedocument.presentationml.slideLayout+xml"/>
  <Default Extension="png" ContentType="image/png"/>
  <Override PartName="/ppt/slideLayouts/slideLayout11.xml" ContentType="application/vnd.openxmlformats-officedocument.presentationml.slideLayout+xml"/>
  <Override PartName="/ppt/slideLayouts/slideLayout3.xml" ContentType="application/vnd.openxmlformats-officedocument.presentationml.slideLayout+xml"/>
  <Default Extension="xml" ContentType="application/xml"/>
  <Override PartName="/ppt/slides/slide2.xml" ContentType="application/vnd.openxmlformats-officedocument.presentationml.slide+xml"/>
  <Override PartName="/docProps/app.xml" ContentType="application/vnd.openxmlformats-officedocument.extended-properties+xml"/>
  <Override PartName="/ppt/slideMasters/slideMaster1.xml" ContentType="application/vnd.openxmlformats-officedocument.presentationml.slideMaster+xml"/>
  <Override PartName="/ppt/slideLayouts/slideLayout5.xml" ContentType="application/vnd.openxmlformats-officedocument.presentationml.slideLayout+xml"/>
  <Override PartName="/ppt/slides/slide4.xml" ContentType="application/vnd.openxmlformats-officedocument.presentationml.slide+xml"/>
  <Default Extension="wdp" ContentType="image/vnd.ms-photo"/>
  <Override PartName="/ppt/viewProps.xml" ContentType="application/vnd.openxmlformats-officedocument.presentationml.viewProps+xml"/>
  <Override PartName="/ppt/slideLayouts/slideLayout7.xml" ContentType="application/vnd.openxmlformats-officedocument.presentationml.slideLayout+xml"/>
  <Override PartName="/ppt/slideLayouts/slideLayout9.xml" ContentType="application/vnd.openxmlformats-officedocument.presentationml.slideLayout+xml"/>
  <Default Extension="jpeg" ContentType="image/jpeg"/>
  <Override PartName="/ppt/presProps.xml" ContentType="application/vnd.openxmlformats-officedocument.presentationml.presProps+xml"/>
  <Override PartName="/ppt/slideLayouts/slideLayout2.xml" ContentType="application/vnd.openxmlformats-officedocument.presentationml.slideLayout+xml"/>
  <Override PartName="/ppt/presentation.xml" ContentType="application/vnd.openxmlformats-officedocument.presentationml.presentation.main+xml"/>
  <Default Extension="bin" ContentType="application/vnd.openxmlformats-officedocument.presentationml.printerSettings"/>
  <Override PartName="/ppt/slides/slide1.xml" ContentType="application/vnd.openxmlformats-officedocument.presentationml.slide+xml"/>
  <Override PartName="/ppt/slideLayouts/slideLayout10.xml" ContentType="application/vnd.openxmlformats-officedocument.presentationml.slideLayout+xml"/>
  <Override PartName="/ppt/tableStyles.xml" ContentType="application/vnd.openxmlformats-officedocument.presentationml.tableStyles+xml"/>
  <Override PartName="/ppt/slideLayouts/slideLayout4.xml" ContentType="application/vnd.openxmlformats-officedocument.presentationml.slideLayout+xml"/>
  <Override PartName="/ppt/theme/theme1.xml" ContentType="application/vnd.openxmlformats-officedocument.them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aveSubsetFonts="1">
  <p:sldMasterIdLst>
    <p:sldMasterId id="2147483660" r:id="rId1"/>
  </p:sldMasterIdLst>
  <p:sldIdLst>
    <p:sldId id="257" r:id="rId2"/>
    <p:sldId id="260" r:id="rId3"/>
    <p:sldId id="259" r:id="rId4"/>
    <p:sldId id="261" r:id="rId5"/>
    <p:sldId id="258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:p="http://schemas.openxmlformats.org/presentationml/2006/main" xmlns:r="http://schemas.openxmlformats.org/officeDocument/2006/relationships" xmlns:a="http://schemas.openxmlformats.org/drawingml/2006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lrMru>
    <a:srgbClr val="1DA1F2"/>
  </p:clrMru>
  <p:extLst>
    <p:ext uri="{E76CE94A-603C-4142-B9EB-6D1370010A27}">
      <p14:discardImageEditData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0"/>
    </p:ext>
    <p:ext uri="{D31A062A-798A-4329-ABDD-BBA856620510}">
      <p14:defaultImageDpi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32767"/>
    </p:ext>
    <p:ext uri="{FD5EFAAD-0ECE-453E-9831-46B23BE46B34}">
      <p15:chartTrackingRefBased xmlns:p15="http://schemas.microsoft.com/office/powerpoint/2012/main" xmlns:p="http://schemas.openxmlformats.org/presentationml/2006/main" xmlns:r="http://schemas.openxmlformats.org/officeDocument/2006/relationships" xmlns:a="http://schemas.openxmlformats.org/drawingml/2006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normalViewPr horzBarState="maximized">
    <p:restoredLeft sz="14996" autoAdjust="0"/>
    <p:restoredTop sz="94660"/>
  </p:normalViewPr>
  <p:slideViewPr>
    <p:cSldViewPr snapToGrid="0">
      <p:cViewPr varScale="1">
        <p:scale>
          <a:sx n="134" d="100"/>
          <a:sy n="134" d="100"/>
        </p:scale>
        <p:origin x="-368" y="-10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printerSettings" Target="printerSettings/printerSettings1.bin"/><Relationship Id="rId8" Type="http://schemas.openxmlformats.org/officeDocument/2006/relationships/presProps" Target="presProps.xml"/><Relationship Id="rId9" Type="http://schemas.openxmlformats.org/officeDocument/2006/relationships/viewProps" Target="viewProps.xml"/><Relationship Id="rId10" Type="http://schemas.openxmlformats.org/officeDocument/2006/relationships/theme" Target="theme/theme1.xml"/><Relationship Id="rId1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" preserve="1">
  <p:cSld name="Title Slide">
    <p:bg>
      <p:bgPr>
        <a:solidFill>
          <a:schemeClr val="bg2">
            <a:lumMod val="85000"/>
            <a:lumOff val="1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914400" y="1371600"/>
            <a:ext cx="10363200" cy="1828800"/>
          </a:xfrm>
          <a:ln>
            <a:noFill/>
          </a:ln>
        </p:spPr>
        <p:txBody>
          <a:bodyPr tIns="0" rIns="18288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ctr" rtl="0">
              <a:spcBef>
                <a:spcPct val="0"/>
              </a:spcBef>
              <a:buNone/>
              <a:defRPr sz="4800" b="0" i="0">
                <a:ln>
                  <a:noFill/>
                </a:ln>
                <a:solidFill>
                  <a:srgbClr val="D6E03D"/>
                </a:solidFill>
                <a:effectLst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914400" y="3228536"/>
            <a:ext cx="10363200" cy="1752600"/>
          </a:xfrm>
        </p:spPr>
        <p:txBody>
          <a:bodyPr lIns="0" rIns="18288"/>
          <a:lstStyle>
            <a:lvl1pPr marL="0" marR="45720" indent="0" algn="ctr">
              <a:buNone/>
              <a:defRPr sz="3600" b="0" i="0">
                <a:solidFill>
                  <a:schemeClr val="tx1"/>
                </a:solidFill>
                <a:latin typeface="Arial Narrow" panose="020B0506020202030204" pitchFamily="34" charset="0"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5528935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marL="0" indent="0">
              <a:buNone/>
              <a:defRPr/>
            </a:lvl1pPr>
            <a:lvl2pPr marL="461963" indent="-461963">
              <a:defRPr/>
            </a:lvl2pPr>
            <a:lvl3pPr marL="855663" indent="-401638">
              <a:tabLst/>
              <a:defRPr/>
            </a:lvl3pPr>
            <a:lvl4pPr marL="1258888" indent="-344488">
              <a:defRPr/>
            </a:lvl4pPr>
            <a:lvl5pPr marL="1660525" indent="-284163"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54531723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secHead" preserve="1">
  <p:cSld name="Section Header">
    <p:bg>
      <p:bgPr>
        <a:solidFill>
          <a:schemeClr val="bg2">
            <a:lumMod val="85000"/>
            <a:lumOff val="1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7136" y="1316736"/>
            <a:ext cx="10363200" cy="1362456"/>
          </a:xfrm>
          <a:ln>
            <a:noFill/>
          </a:ln>
        </p:spPr>
        <p:txBody>
          <a:bodyPr tIns="0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ctr" rtl="0">
              <a:spcBef>
                <a:spcPct val="0"/>
              </a:spcBef>
              <a:buNone/>
              <a:defRPr lang="en-US" sz="4800" b="0" i="0" cap="none" baseline="0" dirty="0">
                <a:ln w="635">
                  <a:noFill/>
                </a:ln>
                <a:solidFill>
                  <a:srgbClr val="D6E03D"/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Georgia" panose="02040502050405020303" pitchFamily="18" charset="0"/>
                <a:ea typeface="+mj-ea"/>
                <a:cs typeface="Georgia" panose="02040502050405020303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07136" y="2704664"/>
            <a:ext cx="10363200" cy="1509712"/>
          </a:xfrm>
        </p:spPr>
        <p:txBody>
          <a:bodyPr lIns="45720" rIns="45720"/>
          <a:lstStyle>
            <a:lvl1pPr marL="0" indent="0" algn="ctr">
              <a:buNone/>
              <a:defRPr sz="36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171746778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704088"/>
            <a:ext cx="10972800" cy="1143000"/>
          </a:xfrm>
        </p:spPr>
        <p:txBody>
          <a:bodyPr/>
          <a:lstStyle>
            <a:lvl1pPr algn="ctr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920085"/>
            <a:ext cx="5384800" cy="4434840"/>
          </a:xfrm>
        </p:spPr>
        <p:txBody>
          <a:bodyPr/>
          <a:lstStyle>
            <a:lvl1pPr marL="0" indent="0">
              <a:buNone/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920085"/>
            <a:ext cx="5384800" cy="4434840"/>
          </a:xfrm>
        </p:spPr>
        <p:txBody>
          <a:bodyPr/>
          <a:lstStyle>
            <a:lvl1pPr marL="0" indent="0">
              <a:buNone/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336373410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704088"/>
            <a:ext cx="10972800" cy="1143000"/>
          </a:xfrm>
        </p:spPr>
        <p:txBody>
          <a:bodyPr/>
          <a:lstStyle>
            <a:lvl1pPr algn="ctr"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855248"/>
            <a:ext cx="5386917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i="0" cap="none" baseline="0">
                <a:solidFill>
                  <a:schemeClr val="bg1"/>
                </a:solidFill>
                <a:effectLst/>
                <a:latin typeface="Arial Narrow" panose="020B0506020202030204" pitchFamily="34" charset="0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6193368" y="1859758"/>
            <a:ext cx="5389033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i="0" cap="none" baseline="0">
                <a:solidFill>
                  <a:schemeClr val="bg1"/>
                </a:solidFill>
                <a:effectLst/>
                <a:latin typeface="Arial Narrow" panose="020B0506020202030204" pitchFamily="34" charset="0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609600" y="2514600"/>
            <a:ext cx="5386917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514600"/>
            <a:ext cx="5389033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196037673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704088"/>
            <a:ext cx="10972800" cy="1143000"/>
          </a:xfrm>
        </p:spPr>
        <p:txBody>
          <a:bodyPr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ctr" rtl="0">
              <a:spcBef>
                <a:spcPct val="0"/>
              </a:spcBef>
              <a:buNone/>
              <a:defRPr sz="4800" b="0" i="0">
                <a:ln>
                  <a:noFill/>
                </a:ln>
                <a:solidFill>
                  <a:srgbClr val="D6E03D"/>
                </a:solidFill>
                <a:effectLst/>
                <a:latin typeface="Georgia" panose="02040502050405020303" pitchFamily="18" charset="0"/>
                <a:ea typeface="+mj-ea"/>
                <a:cs typeface="Georgia" panose="02040502050405020303" pitchFamily="18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20523338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153790703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514352"/>
            <a:ext cx="3657600" cy="1162050"/>
          </a:xfrm>
        </p:spPr>
        <p:txBody>
          <a:bodyPr>
            <a:noAutofit/>
          </a:bodyPr>
          <a:lstStyle>
            <a:lvl1pPr algn="l" rtl="0">
              <a:spcBef>
                <a:spcPct val="0"/>
              </a:spcBef>
              <a:buNone/>
              <a:defRPr sz="2600" b="0" i="0">
                <a:ln>
                  <a:noFill/>
                </a:ln>
                <a:solidFill>
                  <a:srgbClr val="D6E03D"/>
                </a:solidFill>
                <a:effectLst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914400" y="1676400"/>
            <a:ext cx="3657600" cy="4572000"/>
          </a:xfrm>
        </p:spPr>
        <p:txBody>
          <a:bodyPr lIns="18288" rIns="18288"/>
          <a:lstStyle>
            <a:lvl1pPr marL="0" indent="0" algn="l">
              <a:buNone/>
              <a:defRPr sz="1400"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4766733" y="1676400"/>
            <a:ext cx="6815667" cy="4572000"/>
          </a:xfrm>
        </p:spPr>
        <p:txBody>
          <a:bodyPr tIns="0"/>
          <a:lstStyle>
            <a:lvl1pPr marL="0" indent="0">
              <a:buNone/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30571424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nip and Round Single Corner Rectangle 13"/>
          <p:cNvSpPr>
            <a:spLocks/>
          </p:cNvSpPr>
          <p:nvPr/>
        </p:nvSpPr>
        <p:spPr bwMode="auto">
          <a:xfrm rot="420000" flipV="1">
            <a:off x="4220633" y="1108075"/>
            <a:ext cx="7010400" cy="4114800"/>
          </a:xfrm>
          <a:custGeom>
            <a:avLst/>
            <a:gdLst>
              <a:gd name="T0" fmla="*/ 0 w 5257800"/>
              <a:gd name="T1" fmla="*/ 0 h 4114800"/>
              <a:gd name="T2" fmla="*/ 5107774 w 5257800"/>
              <a:gd name="T3" fmla="*/ 0 h 4114800"/>
              <a:gd name="T4" fmla="*/ 5257800 w 5257800"/>
              <a:gd name="T5" fmla="*/ 150026 h 4114800"/>
              <a:gd name="T6" fmla="*/ 5257800 w 5257800"/>
              <a:gd name="T7" fmla="*/ 4114800 h 4114800"/>
              <a:gd name="T8" fmla="*/ 0 w 5257800"/>
              <a:gd name="T9" fmla="*/ 4114800 h 4114800"/>
              <a:gd name="T10" fmla="*/ 0 w 5257800"/>
              <a:gd name="T11" fmla="*/ 0 h 4114800"/>
              <a:gd name="T12" fmla="*/ 0 w 5257800"/>
              <a:gd name="T13" fmla="*/ 0 h 4114800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0" t="0" r="r" b="b"/>
            <a:pathLst>
              <a:path w="5257800" h="4114800">
                <a:moveTo>
                  <a:pt x="0" y="0"/>
                </a:moveTo>
                <a:lnTo>
                  <a:pt x="5107774" y="0"/>
                </a:lnTo>
                <a:lnTo>
                  <a:pt x="5257800" y="150026"/>
                </a:lnTo>
                <a:lnTo>
                  <a:pt x="5257800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  <a:ln w="3175" cap="rnd" cmpd="sng">
            <a:solidFill>
              <a:srgbClr val="C0C0C0"/>
            </a:solidFill>
            <a:prstDash val="solid"/>
            <a:round/>
            <a:headEnd/>
            <a:tailEnd/>
          </a:ln>
          <a:effectLst>
            <a:outerShdw blurRad="63500" dist="38500" dir="7500041" sx="98500" sy="100079" kx="99984" algn="tl" rotWithShape="0">
              <a:srgbClr val="000000">
                <a:alpha val="25000"/>
              </a:srgbClr>
            </a:outerShdw>
          </a:effectLst>
        </p:spPr>
        <p:txBody>
          <a:bodyPr anchor="ctr"/>
          <a:lstStyle/>
          <a:p>
            <a:pPr>
              <a:defRPr/>
            </a:pPr>
            <a:endParaRPr lang="en-US" sz="1800" dirty="0"/>
          </a:p>
        </p:txBody>
      </p:sp>
      <p:sp>
        <p:nvSpPr>
          <p:cNvPr id="6" name="Right Triangle 5"/>
          <p:cNvSpPr>
            <a:spLocks noChangeArrowheads="1"/>
          </p:cNvSpPr>
          <p:nvPr/>
        </p:nvSpPr>
        <p:spPr bwMode="auto">
          <a:xfrm rot="420000" flipV="1">
            <a:off x="10672234" y="5359401"/>
            <a:ext cx="207433" cy="155575"/>
          </a:xfrm>
          <a:prstGeom prst="rtTriangle">
            <a:avLst/>
          </a:prstGeom>
          <a:solidFill>
            <a:srgbClr val="FFFFFF"/>
          </a:solidFill>
          <a:ln w="12700">
            <a:solidFill>
              <a:srgbClr val="FFFFFF"/>
            </a:solidFill>
            <a:bevel/>
            <a:headEnd/>
            <a:tailEnd/>
          </a:ln>
          <a:effectLst>
            <a:outerShdw blurRad="19685" dist="6350" dir="12899787" algn="tl" rotWithShape="0">
              <a:srgbClr val="808080">
                <a:alpha val="46999"/>
              </a:srgbClr>
            </a:outerShdw>
          </a:effectLst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800" dirty="0">
              <a:solidFill>
                <a:schemeClr val="lt1"/>
              </a:solidFill>
              <a:latin typeface="+mn-lt"/>
              <a:ea typeface="+mn-ea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2800" y="1176997"/>
            <a:ext cx="2950464" cy="1582621"/>
          </a:xfrm>
        </p:spPr>
        <p:txBody>
          <a:bodyPr lIns="45720" rIns="45720" bIns="45720"/>
          <a:lstStyle>
            <a:lvl1pPr algn="l">
              <a:buNone/>
              <a:defRPr sz="2000" b="0">
                <a:solidFill>
                  <a:srgbClr val="D6E03D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12800" y="2828785"/>
            <a:ext cx="2946400" cy="2179320"/>
          </a:xfrm>
        </p:spPr>
        <p:txBody>
          <a:bodyPr lIns="64008" rIns="45720"/>
          <a:lstStyle>
            <a:lvl1pPr marL="0" indent="0" algn="l">
              <a:spcBef>
                <a:spcPts val="250"/>
              </a:spcBef>
              <a:buFontTx/>
              <a:buNone/>
              <a:defRPr sz="1300">
                <a:solidFill>
                  <a:schemeClr val="bg1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4647724" y="1199517"/>
            <a:ext cx="615696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/>
            <a:r>
              <a:rPr lang="en-US" noProof="0"/>
              <a:t>Click icon to add picture</a:t>
            </a:r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59147582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lvl1pPr marL="0" indent="0">
              <a:buNone/>
              <a:defRPr/>
            </a:lvl1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229238144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914402"/>
            <a:ext cx="2743200" cy="5211763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914402"/>
            <a:ext cx="8026400" cy="5211763"/>
          </a:xfrm>
        </p:spPr>
        <p:txBody>
          <a:bodyPr vert="eaVert"/>
          <a:lstStyle>
            <a:lvl1pPr marL="0" indent="0">
              <a:buNone/>
              <a:defRPr/>
            </a:lvl1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80467341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3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solidFill>
          <a:schemeClr val="tx2">
            <a:lumMod val="85000"/>
            <a:lumOff val="1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12700" y="-7938"/>
            <a:ext cx="12217400" cy="104140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rgbClr val="D6E03D"/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800" dirty="0">
              <a:latin typeface="+mn-lt"/>
              <a:ea typeface="+mn-ea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5842000" y="-7938"/>
            <a:ext cx="6350000" cy="6381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rgbClr val="D6E03D"/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800" dirty="0">
              <a:latin typeface="+mn-lt"/>
              <a:ea typeface="+mn-ea"/>
            </a:endParaRPr>
          </a:p>
        </p:txBody>
      </p:sp>
      <p:sp>
        <p:nvSpPr>
          <p:cNvPr id="1028" name="Title Placeholder 8"/>
          <p:cNvSpPr>
            <a:spLocks noGrp="1"/>
          </p:cNvSpPr>
          <p:nvPr>
            <p:ph type="title"/>
          </p:nvPr>
        </p:nvSpPr>
        <p:spPr bwMode="auto">
          <a:xfrm>
            <a:off x="609600" y="704850"/>
            <a:ext cx="109728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45720" rIns="0" bIns="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  <a:endParaRPr lang="en-US" altLang="en-US" dirty="0"/>
          </a:p>
        </p:txBody>
      </p:sp>
      <p:sp>
        <p:nvSpPr>
          <p:cNvPr id="1029" name="Text Placeholder 29"/>
          <p:cNvSpPr>
            <a:spLocks noGrp="1"/>
          </p:cNvSpPr>
          <p:nvPr>
            <p:ph type="body" idx="1"/>
          </p:nvPr>
        </p:nvSpPr>
        <p:spPr bwMode="auto">
          <a:xfrm>
            <a:off x="609600" y="1935164"/>
            <a:ext cx="10972800" cy="4389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  <a:endParaRPr lang="en-US" altLang="en-US" dirty="0"/>
          </a:p>
        </p:txBody>
      </p:sp>
      <p:grpSp>
        <p:nvGrpSpPr>
          <p:cNvPr id="1030" name="Group 1"/>
          <p:cNvGrpSpPr>
            <a:grpSpLocks/>
          </p:cNvGrpSpPr>
          <p:nvPr/>
        </p:nvGrpSpPr>
        <p:grpSpPr bwMode="auto">
          <a:xfrm>
            <a:off x="-25399" y="203200"/>
            <a:ext cx="12240684" cy="647700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rgbClr val="D6E03D"/>
                  </a:gs>
                  <a:gs pos="16000">
                    <a:srgbClr val="D6E03D"/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800" dirty="0">
                <a:latin typeface="+mn-lt"/>
                <a:ea typeface="+mn-ea"/>
              </a:endParaRPr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rgbClr val="D6E03D"/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800" dirty="0">
                <a:latin typeface="+mn-lt"/>
                <a:ea typeface="+mn-ea"/>
              </a:endParaRPr>
            </a:p>
          </p:txBody>
        </p:sp>
      </p:grpSp>
      <p:sp>
        <p:nvSpPr>
          <p:cNvPr id="9" name="Subtitle 2"/>
          <p:cNvSpPr txBox="1">
            <a:spLocks/>
          </p:cNvSpPr>
          <p:nvPr/>
        </p:nvSpPr>
        <p:spPr bwMode="auto">
          <a:xfrm>
            <a:off x="0" y="6400800"/>
            <a:ext cx="24384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40" tIns="91440" rIns="91440" bIns="91440" anchor="ctr" anchorCtr="0"/>
          <a:lstStyle>
            <a:lvl1pPr eaLnBrk="0" hangingPunct="0">
              <a:defRPr>
                <a:solidFill>
                  <a:schemeClr val="tx1"/>
                </a:solidFill>
                <a:latin typeface="Constantia" pitchFamily="18" charset="0"/>
                <a:ea typeface="MS PGothic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onstantia" pitchFamily="18" charset="0"/>
                <a:ea typeface="MS PGothic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onstantia" pitchFamily="18" charset="0"/>
                <a:ea typeface="MS PGothic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onstantia" pitchFamily="18" charset="0"/>
                <a:ea typeface="MS PGothic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onstantia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nstantia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nstantia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nstantia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nstantia" pitchFamily="18" charset="0"/>
                <a:ea typeface="MS PGothic" pitchFamily="34" charset="-128"/>
              </a:defRPr>
            </a:lvl9pPr>
          </a:lstStyle>
          <a:p>
            <a:pPr algn="l" eaLnBrk="1" hangingPunct="1">
              <a:spcBef>
                <a:spcPts val="0"/>
              </a:spcBef>
              <a:buClr>
                <a:srgbClr val="CFAD4D"/>
              </a:buClr>
              <a:buSzPct val="95000"/>
              <a:buFont typeface="Wingdings 2" pitchFamily="18" charset="2"/>
              <a:buNone/>
              <a:defRPr/>
            </a:pPr>
            <a:r>
              <a:rPr lang="en-US" sz="1000" baseline="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© CEMA 2019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753600" y="6400800"/>
            <a:ext cx="2438400" cy="457200"/>
          </a:xfrm>
          <a:prstGeom prst="rect">
            <a:avLst/>
          </a:prstGeom>
          <a:noFill/>
        </p:spPr>
        <p:txBody>
          <a:bodyPr wrap="square" tIns="91440" bIns="91440" rtlCol="0" anchor="ctr" anchorCtr="0">
            <a:noAutofit/>
          </a:bodyPr>
          <a:lstStyle/>
          <a:p>
            <a:pPr algn="r">
              <a:spcAft>
                <a:spcPts val="0"/>
              </a:spcAft>
            </a:pPr>
            <a:r>
              <a:rPr lang="en-US" sz="1000" baseline="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Slide #</a:t>
            </a:r>
            <a:fld id="{50A4CD7F-513B-4C4A-BC14-1D21C22AAA9F}" type="slidenum">
              <a:rPr lang="en-US" sz="1000" baseline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pPr algn="r">
                <a:spcAft>
                  <a:spcPts val="0"/>
                </a:spcAft>
              </a:pPr>
              <a:t>‹#›</a:t>
            </a:fld>
            <a:endParaRPr lang="en-US" sz="1000" baseline="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6" name="Picture 15"/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val="0"/>
              </a:ext>
            </a:extLst>
          </a:blip>
          <a:stretch>
            <a:fillRect/>
          </a:stretch>
        </p:blipFill>
        <p:spPr>
          <a:xfrm>
            <a:off x="5277157" y="6324600"/>
            <a:ext cx="1637686" cy="5029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36475271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fontAlgn="base" hangingPunct="1">
        <a:spcBef>
          <a:spcPct val="0"/>
        </a:spcBef>
        <a:spcAft>
          <a:spcPct val="0"/>
        </a:spcAft>
        <a:defRPr sz="4800" b="0" i="0" kern="1200">
          <a:solidFill>
            <a:srgbClr val="D6E03D"/>
          </a:solidFill>
          <a:latin typeface="Times New Roman" panose="02020603050405020304" pitchFamily="18" charset="0"/>
          <a:ea typeface="MS PGothic" pitchFamily="34" charset="-128"/>
          <a:cs typeface="Times New Roman" panose="02020603050405020304" pitchFamily="18" charset="0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5000" b="1">
          <a:solidFill>
            <a:srgbClr val="B7FA22"/>
          </a:solidFill>
          <a:latin typeface="Calibri" charset="0"/>
          <a:ea typeface="MS PGothic" pitchFamily="34" charset="-128"/>
          <a:cs typeface="Calibri" pitchFamily="34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5000" b="1">
          <a:solidFill>
            <a:srgbClr val="B7FA22"/>
          </a:solidFill>
          <a:latin typeface="Calibri" charset="0"/>
          <a:ea typeface="MS PGothic" pitchFamily="34" charset="-128"/>
          <a:cs typeface="Calibri" pitchFamily="34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5000" b="1">
          <a:solidFill>
            <a:srgbClr val="B7FA22"/>
          </a:solidFill>
          <a:latin typeface="Calibri" charset="0"/>
          <a:ea typeface="MS PGothic" pitchFamily="34" charset="-128"/>
          <a:cs typeface="Calibri" pitchFamily="34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5000" b="1">
          <a:solidFill>
            <a:srgbClr val="B7FA22"/>
          </a:solidFill>
          <a:latin typeface="Calibri" charset="0"/>
          <a:ea typeface="MS PGothic" pitchFamily="34" charset="-128"/>
          <a:cs typeface="Calibri" pitchFamily="34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charset="0"/>
          <a:ea typeface="ＭＳ Ｐゴシック" charset="-128"/>
          <a:cs typeface="ＭＳ Ｐゴシック" charset="-128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charset="0"/>
          <a:ea typeface="ＭＳ Ｐゴシック" charset="-128"/>
          <a:cs typeface="ＭＳ Ｐゴシック" charset="-128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charset="0"/>
          <a:ea typeface="ＭＳ Ｐゴシック" charset="-128"/>
          <a:cs typeface="ＭＳ Ｐゴシック" charset="-128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charset="0"/>
          <a:ea typeface="ＭＳ Ｐゴシック" charset="-128"/>
          <a:cs typeface="ＭＳ Ｐゴシック" charset="-128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lr>
          <a:srgbClr val="B7FA22"/>
        </a:buClr>
        <a:buSzPct val="95000"/>
        <a:buFont typeface="Wingdings" pitchFamily="2" charset="2"/>
        <a:defRPr sz="3600" b="0" i="0" kern="1200">
          <a:solidFill>
            <a:schemeClr val="bg1"/>
          </a:solidFill>
          <a:latin typeface="Arial Narrow" panose="020B0506020202030204" pitchFamily="34" charset="0"/>
          <a:ea typeface="MS PGothic" pitchFamily="34" charset="-128"/>
          <a:cs typeface="Arial Narrow" panose="020B0506020202030204" pitchFamily="34" charset="0"/>
        </a:defRPr>
      </a:lvl1pPr>
      <a:lvl2pPr marL="639763" indent="-246063" algn="l" rtl="0" eaLnBrk="1" fontAlgn="base" hangingPunct="1">
        <a:spcBef>
          <a:spcPct val="20000"/>
        </a:spcBef>
        <a:spcAft>
          <a:spcPct val="0"/>
        </a:spcAft>
        <a:buClr>
          <a:srgbClr val="D6E03D"/>
        </a:buClr>
        <a:buSzPct val="85000"/>
        <a:buFont typeface="Wingdings" pitchFamily="2" charset="2"/>
        <a:buChar char="Ø"/>
        <a:defRPr sz="3600" b="0" i="0" kern="1200">
          <a:solidFill>
            <a:schemeClr val="bg1"/>
          </a:solidFill>
          <a:latin typeface="Arial Narrow" panose="020B0506020202030204" pitchFamily="34" charset="0"/>
          <a:ea typeface="MS PGothic" pitchFamily="34" charset="-128"/>
          <a:cs typeface="+mn-cs"/>
        </a:defRPr>
      </a:lvl2pPr>
      <a:lvl3pPr marL="914400" indent="-246063" algn="l" rtl="0" eaLnBrk="1" fontAlgn="base" hangingPunct="1">
        <a:spcBef>
          <a:spcPct val="20000"/>
        </a:spcBef>
        <a:spcAft>
          <a:spcPct val="0"/>
        </a:spcAft>
        <a:buClr>
          <a:srgbClr val="D6E03D"/>
        </a:buClr>
        <a:buSzPct val="70000"/>
        <a:buFont typeface="Wingdings" pitchFamily="2" charset="2"/>
        <a:buChar char="Ø"/>
        <a:defRPr sz="3000" b="0" i="0" kern="1200">
          <a:solidFill>
            <a:schemeClr val="bg1"/>
          </a:solidFill>
          <a:latin typeface="Arial Narrow" panose="020B0506020202030204" pitchFamily="34" charset="0"/>
          <a:ea typeface="MS PGothic" pitchFamily="34" charset="-128"/>
          <a:cs typeface="+mn-cs"/>
        </a:defRPr>
      </a:lvl3pPr>
      <a:lvl4pPr marL="1187450" indent="-209550" algn="l" rtl="0" eaLnBrk="1" fontAlgn="base" hangingPunct="1">
        <a:spcBef>
          <a:spcPct val="20000"/>
        </a:spcBef>
        <a:spcAft>
          <a:spcPct val="0"/>
        </a:spcAft>
        <a:buClr>
          <a:srgbClr val="D6E03D"/>
        </a:buClr>
        <a:buSzPct val="65000"/>
        <a:buFont typeface="Wingdings" pitchFamily="2" charset="2"/>
        <a:buChar char="Ø"/>
        <a:defRPr sz="2400" b="0" i="0" kern="1200">
          <a:solidFill>
            <a:schemeClr val="bg1"/>
          </a:solidFill>
          <a:latin typeface="Arial Narrow" panose="020B0506020202030204" pitchFamily="34" charset="0"/>
          <a:ea typeface="MS PGothic" pitchFamily="34" charset="-128"/>
          <a:cs typeface="+mn-cs"/>
        </a:defRPr>
      </a:lvl4pPr>
      <a:lvl5pPr marL="1462088" indent="-209550" algn="l" rtl="0" eaLnBrk="1" fontAlgn="base" hangingPunct="1">
        <a:spcBef>
          <a:spcPct val="20000"/>
        </a:spcBef>
        <a:spcAft>
          <a:spcPct val="0"/>
        </a:spcAft>
        <a:buClr>
          <a:srgbClr val="D6E03D"/>
        </a:buClr>
        <a:buSzPct val="65000"/>
        <a:buFont typeface="Wingdings" pitchFamily="2" charset="2"/>
        <a:buChar char="Ø"/>
        <a:defRPr sz="2000" b="0" i="0" kern="1200">
          <a:solidFill>
            <a:schemeClr val="bg1"/>
          </a:solidFill>
          <a:latin typeface="Arial Narrow" panose="020B0506020202030204" pitchFamily="34" charset="0"/>
          <a:ea typeface="MS PGothic" pitchFamily="34" charset="-128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4" Type="http://schemas.microsoft.com/office/2007/relationships/hdphoto" Target="../media/hdphoto1.wdp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xmlns:p="http://schemas.openxmlformats.org/presentationml/2006/main" xmlns:r="http://schemas.openxmlformats.org/officeDocument/2006/relationships" xmlns:a="http://schemas.openxmlformats.org/drawingml/2006/main" xmlns="" id="{1FD9A12B-4122-4FAB-AC3A-E49AE7222DE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val="0"/>
              </a:ext>
            </a:extLst>
          </a:blip>
          <a:stretch>
            <a:fillRect/>
          </a:stretch>
        </p:blipFill>
        <p:spPr>
          <a:xfrm>
            <a:off x="2012740" y="765038"/>
            <a:ext cx="8166520" cy="5327924"/>
          </a:xfrm>
          <a:prstGeom prst="roundRect">
            <a:avLst>
              <a:gd name="adj" fmla="val 2387"/>
            </a:avLst>
          </a:prstGeom>
        </p:spPr>
      </p:pic>
      <p:sp>
        <p:nvSpPr>
          <p:cNvPr id="10" name="Arrow: Up 9">
            <a:extLst>
              <a:ext uri="{FF2B5EF4-FFF2-40B4-BE49-F238E27FC236}">
                <a16:creationId xmlns:a16="http://schemas.microsoft.com/office/drawing/2014/main" xmlns:p="http://schemas.openxmlformats.org/presentationml/2006/main" xmlns:r="http://schemas.openxmlformats.org/officeDocument/2006/relationships" xmlns:a="http://schemas.openxmlformats.org/drawingml/2006/main" xmlns="" id="{56993081-1FA0-43D5-894A-8C8E9B6CD1A3}"/>
              </a:ext>
            </a:extLst>
          </p:cNvPr>
          <p:cNvSpPr/>
          <p:nvPr/>
        </p:nvSpPr>
        <p:spPr>
          <a:xfrm>
            <a:off x="4624465" y="4759377"/>
            <a:ext cx="914400" cy="914400"/>
          </a:xfrm>
          <a:prstGeom prst="upArrow">
            <a:avLst/>
          </a:prstGeom>
          <a:solidFill>
            <a:srgbClr val="C00000"/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Arrow: Up 10">
            <a:extLst>
              <a:ext uri="{FF2B5EF4-FFF2-40B4-BE49-F238E27FC236}">
                <a16:creationId xmlns:a16="http://schemas.microsoft.com/office/drawing/2014/main" xmlns:p="http://schemas.openxmlformats.org/presentationml/2006/main" xmlns:r="http://schemas.openxmlformats.org/officeDocument/2006/relationships" xmlns:a="http://schemas.openxmlformats.org/drawingml/2006/main" xmlns="" id="{C36C34AB-7943-450B-8518-24DBF13913F9}"/>
              </a:ext>
            </a:extLst>
          </p:cNvPr>
          <p:cNvSpPr/>
          <p:nvPr/>
        </p:nvSpPr>
        <p:spPr>
          <a:xfrm>
            <a:off x="5538865" y="4759377"/>
            <a:ext cx="914400" cy="914400"/>
          </a:xfrm>
          <a:prstGeom prst="upArrow">
            <a:avLst/>
          </a:prstGeom>
          <a:solidFill>
            <a:srgbClr val="C00000"/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: Rounded Corners 11">
            <a:extLst>
              <a:ext uri="{FF2B5EF4-FFF2-40B4-BE49-F238E27FC236}">
                <a16:creationId xmlns:a16="http://schemas.microsoft.com/office/drawing/2014/main" xmlns:p="http://schemas.openxmlformats.org/presentationml/2006/main" xmlns:r="http://schemas.openxmlformats.org/officeDocument/2006/relationships" xmlns:a="http://schemas.openxmlformats.org/drawingml/2006/main" xmlns="" id="{D35D5754-FFCB-44E3-B764-EBE6F3A7D6E9}"/>
              </a:ext>
            </a:extLst>
          </p:cNvPr>
          <p:cNvSpPr/>
          <p:nvPr/>
        </p:nvSpPr>
        <p:spPr>
          <a:xfrm>
            <a:off x="6843010" y="5291528"/>
            <a:ext cx="2788171" cy="382249"/>
          </a:xfrm>
          <a:prstGeom prst="roundRect">
            <a:avLst/>
          </a:prstGeom>
          <a:solidFill>
            <a:srgbClr val="C00000"/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latin typeface="Arial Narrow" panose="020B0506020202030204" pitchFamily="34" charset="0"/>
              </a:rPr>
              <a:t>…and hundreds of comments</a:t>
            </a:r>
          </a:p>
        </p:txBody>
      </p:sp>
      <p:sp>
        <p:nvSpPr>
          <p:cNvPr id="13" name="Rectangle: Rounded Corners 12">
            <a:extLst>
              <a:ext uri="{FF2B5EF4-FFF2-40B4-BE49-F238E27FC236}">
                <a16:creationId xmlns:a16="http://schemas.microsoft.com/office/drawing/2014/main" xmlns:p="http://schemas.openxmlformats.org/presentationml/2006/main" xmlns:r="http://schemas.openxmlformats.org/officeDocument/2006/relationships" xmlns:a="http://schemas.openxmlformats.org/drawingml/2006/main" xmlns="" id="{87136231-D371-4659-BDF2-1B836D3B74DF}"/>
              </a:ext>
            </a:extLst>
          </p:cNvPr>
          <p:cNvSpPr/>
          <p:nvPr/>
        </p:nvSpPr>
        <p:spPr>
          <a:xfrm>
            <a:off x="254832" y="2465882"/>
            <a:ext cx="1521502" cy="1926236"/>
          </a:xfrm>
          <a:prstGeom prst="roundRect">
            <a:avLst>
              <a:gd name="adj" fmla="val 9770"/>
            </a:avLst>
          </a:prstGeom>
          <a:solidFill>
            <a:srgbClr val="1DA1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>
                <a:latin typeface="Arial Narrow" panose="020B0506020202030204" pitchFamily="34" charset="0"/>
              </a:rPr>
              <a:t>Example of real tweet, redacted. Note the reach!</a:t>
            </a:r>
          </a:p>
        </p:txBody>
      </p: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2443037222"/>
      </p:ext>
    </p:extLst>
  </p:cSld>
  <p:clrMapOvr>
    <a:masterClrMapping/>
  </p:clrMapOvr>
  <mc:AlternateContent>
    <mc:Choice xmlns:mc="http://schemas.openxmlformats.org/markup-compatibility/2006"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1" grpId="0" animBg="1"/>
      <p:bldP spid="12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A screenshot of a cell phone&#10;&#10;Description automatically generated">
            <a:extLst>
              <a:ext uri="{FF2B5EF4-FFF2-40B4-BE49-F238E27FC236}">
                <a16:creationId xmlns:a16="http://schemas.microsoft.com/office/drawing/2014/main" xmlns:p="http://schemas.openxmlformats.org/presentationml/2006/main" xmlns:r="http://schemas.openxmlformats.org/officeDocument/2006/relationships" xmlns:a="http://schemas.openxmlformats.org/drawingml/2006/main" xmlns="" id="{4084F942-1C8C-4970-AD2A-F110A698164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val="0"/>
              </a:ext>
            </a:extLst>
          </a:blip>
          <a:stretch>
            <a:fillRect/>
          </a:stretch>
        </p:blipFill>
        <p:spPr>
          <a:xfrm>
            <a:off x="3354617" y="282183"/>
            <a:ext cx="5482766" cy="5943600"/>
          </a:xfrm>
          <a:prstGeom prst="roundRect">
            <a:avLst>
              <a:gd name="adj" fmla="val 2313"/>
            </a:avLst>
          </a:prstGeom>
        </p:spPr>
      </p:pic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xmlns:p="http://schemas.openxmlformats.org/presentationml/2006/main" xmlns:r="http://schemas.openxmlformats.org/officeDocument/2006/relationships" xmlns:a="http://schemas.openxmlformats.org/drawingml/2006/main" xmlns="" id="{1FFC01D7-1E92-4DC1-9EA5-D671BA744C46}"/>
              </a:ext>
            </a:extLst>
          </p:cNvPr>
          <p:cNvSpPr/>
          <p:nvPr/>
        </p:nvSpPr>
        <p:spPr>
          <a:xfrm>
            <a:off x="891915" y="2778802"/>
            <a:ext cx="1521502" cy="1300397"/>
          </a:xfrm>
          <a:prstGeom prst="roundRect">
            <a:avLst>
              <a:gd name="adj" fmla="val 9770"/>
            </a:avLst>
          </a:prstGeom>
          <a:solidFill>
            <a:srgbClr val="1DA1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>
                <a:latin typeface="Arial Narrow" panose="020B0506020202030204" pitchFamily="34" charset="0"/>
              </a:rPr>
              <a:t>Select comments, redacted.</a:t>
            </a:r>
          </a:p>
        </p:txBody>
      </p: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3803003777"/>
      </p:ext>
    </p:extLst>
  </p:cSld>
  <p:clrMapOvr>
    <a:masterClrMapping/>
  </p:clrMapOvr>
  <mc:AlternateContent>
    <mc:Choice xmlns:mc="http://schemas.openxmlformats.org/markup-compatibility/2006"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screenshot of a cell phone&#10;&#10;Description automatically generated">
            <a:extLst>
              <a:ext uri="{FF2B5EF4-FFF2-40B4-BE49-F238E27FC236}">
                <a16:creationId xmlns:a16="http://schemas.microsoft.com/office/drawing/2014/main" xmlns:p="http://schemas.openxmlformats.org/presentationml/2006/main" xmlns:r="http://schemas.openxmlformats.org/officeDocument/2006/relationships" xmlns:a="http://schemas.openxmlformats.org/drawingml/2006/main" xmlns="" id="{B6A8B92C-6208-4BA8-BB69-DCF560A83F1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val="0"/>
              </a:ext>
            </a:extLst>
          </a:blip>
          <a:stretch>
            <a:fillRect/>
          </a:stretch>
        </p:blipFill>
        <p:spPr>
          <a:xfrm>
            <a:off x="3354617" y="289678"/>
            <a:ext cx="5482766" cy="5943600"/>
          </a:xfrm>
          <a:prstGeom prst="roundRect">
            <a:avLst>
              <a:gd name="adj" fmla="val 2026"/>
            </a:avLst>
          </a:prstGeom>
        </p:spPr>
      </p:pic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xmlns:p="http://schemas.openxmlformats.org/presentationml/2006/main" xmlns:r="http://schemas.openxmlformats.org/officeDocument/2006/relationships" xmlns:a="http://schemas.openxmlformats.org/drawingml/2006/main" xmlns="" id="{10076599-5173-453D-8124-3869D873CB6F}"/>
              </a:ext>
            </a:extLst>
          </p:cNvPr>
          <p:cNvSpPr/>
          <p:nvPr/>
        </p:nvSpPr>
        <p:spPr>
          <a:xfrm>
            <a:off x="891915" y="2778802"/>
            <a:ext cx="1521502" cy="1300397"/>
          </a:xfrm>
          <a:prstGeom prst="roundRect">
            <a:avLst>
              <a:gd name="adj" fmla="val 9770"/>
            </a:avLst>
          </a:prstGeom>
          <a:solidFill>
            <a:srgbClr val="1DA1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>
                <a:latin typeface="Arial Narrow" panose="020B0506020202030204" pitchFamily="34" charset="0"/>
              </a:rPr>
              <a:t>Select comments, redacted.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xmlns:p="http://schemas.openxmlformats.org/presentationml/2006/main" xmlns:r="http://schemas.openxmlformats.org/officeDocument/2006/relationships" xmlns:a="http://schemas.openxmlformats.org/drawingml/2006/main" xmlns="" id="{792FC4E6-125A-4D9D-8725-F50247C6834F}"/>
              </a:ext>
            </a:extLst>
          </p:cNvPr>
          <p:cNvSpPr/>
          <p:nvPr/>
        </p:nvSpPr>
        <p:spPr>
          <a:xfrm>
            <a:off x="4489450" y="1968500"/>
            <a:ext cx="3968750" cy="1524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xmlns:p="http://schemas.openxmlformats.org/presentationml/2006/main" xmlns:r="http://schemas.openxmlformats.org/officeDocument/2006/relationships" xmlns:a="http://schemas.openxmlformats.org/drawingml/2006/main" xmlns="" id="{E48108E3-B369-4691-BBC0-1DADE5A12579}"/>
              </a:ext>
            </a:extLst>
          </p:cNvPr>
          <p:cNvSpPr/>
          <p:nvPr/>
        </p:nvSpPr>
        <p:spPr>
          <a:xfrm>
            <a:off x="4100742" y="2120900"/>
            <a:ext cx="4357458" cy="1524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xmlns:p="http://schemas.openxmlformats.org/presentationml/2006/main" xmlns:r="http://schemas.openxmlformats.org/officeDocument/2006/relationships" xmlns:a="http://schemas.openxmlformats.org/drawingml/2006/main" xmlns="" id="{2C1B8E02-52F0-4819-A361-68B0D9907943}"/>
              </a:ext>
            </a:extLst>
          </p:cNvPr>
          <p:cNvSpPr/>
          <p:nvPr/>
        </p:nvSpPr>
        <p:spPr>
          <a:xfrm>
            <a:off x="4100742" y="2273300"/>
            <a:ext cx="1963508" cy="1778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xmlns:p="http://schemas.openxmlformats.org/presentationml/2006/main" xmlns:r="http://schemas.openxmlformats.org/officeDocument/2006/relationships" xmlns:a="http://schemas.openxmlformats.org/drawingml/2006/main" xmlns="" id="{65E00BED-B8B4-4DD9-A111-1E41299E8A1B}"/>
              </a:ext>
            </a:extLst>
          </p:cNvPr>
          <p:cNvSpPr/>
          <p:nvPr/>
        </p:nvSpPr>
        <p:spPr>
          <a:xfrm>
            <a:off x="4507507" y="1968500"/>
            <a:ext cx="2570411" cy="129843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1421433399"/>
      </p:ext>
    </p:extLst>
  </p:cSld>
  <p:clrMapOvr>
    <a:masterClrMapping/>
  </p:clrMapOvr>
  <mc:AlternateContent>
    <mc:Choice xmlns:mc="http://schemas.openxmlformats.org/markup-compatibility/2006"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screenshot of a cell phone&#10;&#10;Description automatically generated">
            <a:extLst>
              <a:ext uri="{FF2B5EF4-FFF2-40B4-BE49-F238E27FC236}">
                <a16:creationId xmlns:a16="http://schemas.microsoft.com/office/drawing/2014/main" xmlns:p="http://schemas.openxmlformats.org/presentationml/2006/main" xmlns:r="http://schemas.openxmlformats.org/officeDocument/2006/relationships" xmlns:a="http://schemas.openxmlformats.org/drawingml/2006/main" xmlns="" id="{85AF7431-A240-430C-A13D-A0D5D98DFA8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val="0"/>
              </a:ext>
            </a:extLst>
          </a:blip>
          <a:stretch>
            <a:fillRect/>
          </a:stretch>
        </p:blipFill>
        <p:spPr>
          <a:xfrm>
            <a:off x="3354617" y="289678"/>
            <a:ext cx="5482766" cy="5943600"/>
          </a:xfrm>
          <a:prstGeom prst="roundRect">
            <a:avLst>
              <a:gd name="adj" fmla="val 2026"/>
            </a:avLst>
          </a:prstGeom>
        </p:spPr>
      </p:pic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xmlns:p="http://schemas.openxmlformats.org/presentationml/2006/main" xmlns:r="http://schemas.openxmlformats.org/officeDocument/2006/relationships" xmlns:a="http://schemas.openxmlformats.org/drawingml/2006/main" xmlns="" id="{1FFC01D7-1E92-4DC1-9EA5-D671BA744C46}"/>
              </a:ext>
            </a:extLst>
          </p:cNvPr>
          <p:cNvSpPr/>
          <p:nvPr/>
        </p:nvSpPr>
        <p:spPr>
          <a:xfrm>
            <a:off x="891915" y="2778802"/>
            <a:ext cx="1521502" cy="1300397"/>
          </a:xfrm>
          <a:prstGeom prst="roundRect">
            <a:avLst>
              <a:gd name="adj" fmla="val 9770"/>
            </a:avLst>
          </a:prstGeom>
          <a:solidFill>
            <a:srgbClr val="1DA1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>
                <a:latin typeface="Arial Narrow" panose="020B0506020202030204" pitchFamily="34" charset="0"/>
              </a:rPr>
              <a:t>Select comments, redacted.</a:t>
            </a:r>
          </a:p>
        </p:txBody>
      </p: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1257502145"/>
      </p:ext>
    </p:extLst>
  </p:cSld>
  <p:clrMapOvr>
    <a:masterClrMapping/>
  </p:clrMapOvr>
  <mc:AlternateContent>
    <mc:Choice xmlns:mc="http://schemas.openxmlformats.org/markup-compatibility/2006"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: Rounded Corners 13">
            <a:extLst>
              <a:ext uri="{FF2B5EF4-FFF2-40B4-BE49-F238E27FC236}">
                <a16:creationId xmlns:a16="http://schemas.microsoft.com/office/drawing/2014/main" xmlns:p="http://schemas.openxmlformats.org/presentationml/2006/main" xmlns:r="http://schemas.openxmlformats.org/officeDocument/2006/relationships" xmlns:a="http://schemas.openxmlformats.org/drawingml/2006/main" xmlns="" id="{2F0D9D5C-19CF-4031-8A79-1E09BD38F0B0}"/>
              </a:ext>
            </a:extLst>
          </p:cNvPr>
          <p:cNvSpPr/>
          <p:nvPr/>
        </p:nvSpPr>
        <p:spPr>
          <a:xfrm>
            <a:off x="891915" y="2778802"/>
            <a:ext cx="1521502" cy="1300397"/>
          </a:xfrm>
          <a:prstGeom prst="roundRect">
            <a:avLst>
              <a:gd name="adj" fmla="val 9770"/>
            </a:avLst>
          </a:prstGeom>
          <a:solidFill>
            <a:srgbClr val="1DA1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 dirty="0">
                <a:latin typeface="Arial Narrow" panose="020B0506020202030204" pitchFamily="34" charset="0"/>
              </a:rPr>
              <a:t>!!!</a:t>
            </a:r>
          </a:p>
        </p:txBody>
      </p:sp>
      <p:pic>
        <p:nvPicPr>
          <p:cNvPr id="16" name="Picture 15" descr="A screenshot of a cell phone&#10;&#10;Description automatically generated">
            <a:extLst>
              <a:ext uri="{FF2B5EF4-FFF2-40B4-BE49-F238E27FC236}">
                <a16:creationId xmlns:a16="http://schemas.microsoft.com/office/drawing/2014/main" xmlns:p="http://schemas.openxmlformats.org/presentationml/2006/main" xmlns:r="http://schemas.openxmlformats.org/officeDocument/2006/relationships" xmlns:a="http://schemas.openxmlformats.org/drawingml/2006/main" xmlns="" id="{38088561-8E8E-41EC-9926-C2D3085398C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val="0"/>
              </a:ext>
            </a:extLst>
          </a:blip>
          <a:stretch>
            <a:fillRect/>
          </a:stretch>
        </p:blipFill>
        <p:spPr>
          <a:xfrm>
            <a:off x="3352800" y="2306647"/>
            <a:ext cx="5486400" cy="2244707"/>
          </a:xfrm>
          <a:prstGeom prst="roundRect">
            <a:avLst>
              <a:gd name="adj" fmla="val 3797"/>
            </a:avLst>
          </a:prstGeom>
        </p:spPr>
      </p:pic>
      <p:pic>
        <p:nvPicPr>
          <p:cNvPr id="1026" name="Picture 2" descr="Image result for hand drawn open circle">
            <a:extLst>
              <a:ext uri="{FF2B5EF4-FFF2-40B4-BE49-F238E27FC236}">
                <a16:creationId xmlns:a16="http://schemas.microsoft.com/office/drawing/2014/main" xmlns:p="http://schemas.openxmlformats.org/presentationml/2006/main" xmlns:r="http://schemas.openxmlformats.org/officeDocument/2006/relationships" xmlns:a="http://schemas.openxmlformats.org/drawingml/2006/main" xmlns="" id="{A1A6D450-2044-4C25-9B2A-ABE48F67FEC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  <a14:imgLayer r:embed="rId4">
                    <a14:imgEffect>
                      <a14:brightnessContrast bright="-2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3951851" y="2547837"/>
            <a:ext cx="1082746" cy="30627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2795455961"/>
      </p:ext>
    </p:extLst>
  </p:cSld>
  <p:clrMapOvr>
    <a:masterClrMapping/>
  </p:clrMapOvr>
  <mc:AlternateContent>
    <mc:Choice xmlns:mc="http://schemas.openxmlformats.org/markup-compatibility/2006"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EMA 2019 (b)">
  <a:themeElements>
    <a:clrScheme name="Custom 2">
      <a:dk1>
        <a:srgbClr val="FFFFFF"/>
      </a:dk1>
      <a:lt1>
        <a:sysClr val="window" lastClr="FFFFFF"/>
      </a:lt1>
      <a:dk2>
        <a:srgbClr val="000000"/>
      </a:dk2>
      <a:lt2>
        <a:srgbClr val="D2D2D2"/>
      </a:lt2>
      <a:accent1>
        <a:srgbClr val="9C007F"/>
      </a:accent1>
      <a:accent2>
        <a:srgbClr val="D6E03D"/>
      </a:accent2>
      <a:accent3>
        <a:srgbClr val="CFAD4D"/>
      </a:accent3>
      <a:accent4>
        <a:srgbClr val="595959"/>
      </a:accent4>
      <a:accent5>
        <a:srgbClr val="005BD3"/>
      </a:accent5>
      <a:accent6>
        <a:srgbClr val="00349E"/>
      </a:accent6>
      <a:hlink>
        <a:srgbClr val="17BBFD"/>
      </a:hlink>
      <a:folHlink>
        <a:srgbClr val="FF79C2"/>
      </a:folHlink>
    </a:clrScheme>
    <a:fontScheme name="Flow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Flow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:a="http://schemas.openxmlformats.org/drawingml/2006/main" xmlns="" name="CEMA 2019 (b)" id="{09EA72CB-BBEC-436A-8ECC-8EEF62CDA08B}" vid="{E9FFC55C-C5EE-49A9-88A5-2F62AA801FC1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CEMA 2019 (b)</Template>
  <TotalTime>65</TotalTime>
  <Words>34</Words>
  <Application>Microsoft Macintosh PowerPoint</Application>
  <PresentationFormat>Custom</PresentationFormat>
  <Paragraphs>6</Paragraphs>
  <Slides>5</Slides>
  <Notes>0</Notes>
  <HiddenSlides>0</HiddenSlides>
  <MMClips>0</MMClips>
  <ScaleCrop>false</ScaleCrop>
  <HeadingPairs>
    <vt:vector size="4" baseType="variant">
      <vt:variant>
        <vt:lpstr>Design Template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6" baseType="lpstr">
      <vt:lpstr>CEMA 2019 (b)</vt:lpstr>
      <vt:lpstr>Slide 1</vt:lpstr>
      <vt:lpstr>Slide 2</vt:lpstr>
      <vt:lpstr>Slide 3</vt:lpstr>
      <vt:lpstr>Slide 4</vt:lpstr>
      <vt:lpstr>Slide 5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Tres Brooke</dc:creator>
  <cp:lastModifiedBy>Vicki Neidt</cp:lastModifiedBy>
  <cp:revision>8</cp:revision>
  <dcterms:created xsi:type="dcterms:W3CDTF">2019-12-20T19:14:57Z</dcterms:created>
  <dcterms:modified xsi:type="dcterms:W3CDTF">2019-12-20T19:15:21Z</dcterms:modified>
</cp:coreProperties>
</file>